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70" r:id="rId7"/>
    <p:sldId id="274" r:id="rId8"/>
    <p:sldId id="262" r:id="rId9"/>
    <p:sldId id="267" r:id="rId10"/>
    <p:sldId id="273" r:id="rId11"/>
    <p:sldId id="261" r:id="rId12"/>
    <p:sldId id="272" r:id="rId13"/>
    <p:sldId id="276" r:id="rId14"/>
    <p:sldId id="277" r:id="rId1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3d2" qsCatId="3D" csTypeId="urn:microsoft.com/office/officeart/2018/5/colors/Iconchunking_neutralicon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b="1" kern="1200"/>
            <a:t>Decreto Legislativo	137/08</a:t>
          </a:r>
          <a:endParaRPr lang="it-IT" sz="1800" kern="1200" noProof="0" dirty="0">
            <a:latin typeface="+mn-lt"/>
            <a:ea typeface="+mn-ea"/>
            <a:cs typeface="+mn-cs"/>
          </a:endParaRP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it-IT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it-IT" noProof="0" dirty="0"/>
        </a:p>
      </dgm:t>
    </dgm:pt>
    <dgm:pt modelId="{CB88D0C4-6C39-4629-9DEF-57288A3EBE4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Indicazioni  nazionali del  2012</a:t>
          </a:r>
          <a:endParaRPr lang="it-IT" sz="1800" noProof="0" dirty="0"/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it-IT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it-IT" noProof="0" dirty="0"/>
        </a:p>
      </dgm:t>
    </dgm:pt>
    <dgm:pt modelId="{07DC5EEB-1654-4ECB-A96A-EED4BE9D4BB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b="1" dirty="0"/>
            <a:t>Nuove Indicazioni  nazionali del  2018</a:t>
          </a:r>
          <a:endParaRPr lang="it-IT" sz="1800" b="0" noProof="0" dirty="0"/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it-IT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it-IT" noProof="0" dirty="0"/>
        </a:p>
      </dgm:t>
    </dgm:pt>
    <dgm:pt modelId="{0A72A08F-B433-4BB2-ADC8-8193FCB8533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Legge 20 agosto 2019,           n.92</a:t>
          </a:r>
          <a:endParaRPr lang="it-IT" dirty="0"/>
        </a:p>
      </dgm:t>
    </dgm:pt>
    <dgm:pt modelId="{0DB02F35-0384-45AE-82C2-583F2C657FC6}" type="parTrans" cxnId="{A50BE6D4-BA06-4CED-BE55-CF039029CE47}">
      <dgm:prSet/>
      <dgm:spPr/>
      <dgm:t>
        <a:bodyPr/>
        <a:lstStyle/>
        <a:p>
          <a:endParaRPr lang="it-IT"/>
        </a:p>
      </dgm:t>
    </dgm:pt>
    <dgm:pt modelId="{5DCF51BD-2311-4E0A-8E94-0BEE36DD6FA3}" type="sibTrans" cxnId="{A50BE6D4-BA06-4CED-BE55-CF039029CE47}">
      <dgm:prSet/>
      <dgm:spPr/>
      <dgm:t>
        <a:bodyPr/>
        <a:lstStyle/>
        <a:p>
          <a:endParaRPr lang="it-IT"/>
        </a:p>
      </dgm:t>
    </dgm:pt>
    <dgm:pt modelId="{F6BFD2B6-92EC-4C7A-B028-98A045D9B31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Linee guida per l’insegnamento dell’educazione civica</a:t>
          </a:r>
        </a:p>
      </dgm:t>
    </dgm:pt>
    <dgm:pt modelId="{757117C1-6433-410F-92E8-5E6D70209949}" type="parTrans" cxnId="{7046E3A0-D3D1-429C-A01E-51C4489C9F68}">
      <dgm:prSet/>
      <dgm:spPr/>
      <dgm:t>
        <a:bodyPr/>
        <a:lstStyle/>
        <a:p>
          <a:endParaRPr lang="it-IT"/>
        </a:p>
      </dgm:t>
    </dgm:pt>
    <dgm:pt modelId="{63BAD89F-D2D5-419A-A485-28FECF61748B}" type="sibTrans" cxnId="{7046E3A0-D3D1-429C-A01E-51C4489C9F68}">
      <dgm:prSet/>
      <dgm:spPr/>
      <dgm:t>
        <a:bodyPr/>
        <a:lstStyle/>
        <a:p>
          <a:endParaRPr lang="it-IT"/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5" custLinFactNeighborX="-1578" custLinFactNeighborY="9628"/>
      <dgm:spPr/>
    </dgm:pt>
    <dgm:pt modelId="{C4244F91-F78D-44B7-A3EF-985F7CA01A3E}" type="pres">
      <dgm:prSet presAssocID="{666F1301-07F7-4F1E-88B9-30CCDFF34C2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5" custLinFactNeighborX="-2025">
        <dgm:presLayoutVars>
          <dgm:chMax val="0"/>
          <dgm:chPref val="0"/>
        </dgm:presLayoutVars>
      </dgm:prSet>
      <dgm:spPr/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5"/>
      <dgm:spPr/>
    </dgm:pt>
    <dgm:pt modelId="{A3300A1D-434B-4C4E-8590-BFF398413919}" type="pres">
      <dgm:prSet presAssocID="{CB88D0C4-6C39-4629-9DEF-57288A3EBE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5" custLinFactNeighborX="-2025">
        <dgm:presLayoutVars>
          <dgm:chMax val="0"/>
          <dgm:chPref val="0"/>
        </dgm:presLayoutVars>
      </dgm:prSet>
      <dgm:spPr/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5" custLinFactNeighborX="-516" custLinFactNeighborY="-11131"/>
      <dgm:spPr/>
    </dgm:pt>
    <dgm:pt modelId="{F0A6A1BF-2EAD-4602-81E6-9CC50C37F6AE}" type="pres">
      <dgm:prSet presAssocID="{07DC5EEB-1654-4ECB-A96A-EED4BE9D4BB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5" custLinFactNeighborX="-2025">
        <dgm:presLayoutVars>
          <dgm:chMax val="0"/>
          <dgm:chPref val="0"/>
        </dgm:presLayoutVars>
      </dgm:prSet>
      <dgm:spPr/>
    </dgm:pt>
    <dgm:pt modelId="{8A29447E-23F9-45DC-8FCA-302130A00AAF}" type="pres">
      <dgm:prSet presAssocID="{42EB8256-925E-4B15-B238-A97EE64E9CC8}" presName="sibTrans" presStyleCnt="0"/>
      <dgm:spPr/>
    </dgm:pt>
    <dgm:pt modelId="{3546F750-C71E-4F91-BBCD-0BE99CD139D0}" type="pres">
      <dgm:prSet presAssocID="{0A72A08F-B433-4BB2-ADC8-8193FCB85334}" presName="compNode" presStyleCnt="0"/>
      <dgm:spPr/>
    </dgm:pt>
    <dgm:pt modelId="{366ADCDD-5BB8-4DC3-9D8D-9B684B0A572D}" type="pres">
      <dgm:prSet presAssocID="{0A72A08F-B433-4BB2-ADC8-8193FCB85334}" presName="bgRect" presStyleLbl="bgShp" presStyleIdx="3" presStyleCnt="5"/>
      <dgm:spPr/>
    </dgm:pt>
    <dgm:pt modelId="{9393AC40-E377-44AB-802A-9B241127245A}" type="pres">
      <dgm:prSet presAssocID="{0A72A08F-B433-4BB2-ADC8-8193FCB85334}" presName="iconRect" presStyleLbl="node1" presStyleIdx="3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6176315-8E3D-406E-B330-4C258414ED02}" type="pres">
      <dgm:prSet presAssocID="{0A72A08F-B433-4BB2-ADC8-8193FCB85334}" presName="spaceRect" presStyleCnt="0"/>
      <dgm:spPr/>
    </dgm:pt>
    <dgm:pt modelId="{38EFA3C8-4A5C-4EFE-A3DE-43191A928CBE}" type="pres">
      <dgm:prSet presAssocID="{0A72A08F-B433-4BB2-ADC8-8193FCB85334}" presName="parTx" presStyleLbl="revTx" presStyleIdx="3" presStyleCnt="5">
        <dgm:presLayoutVars>
          <dgm:chMax val="0"/>
          <dgm:chPref val="0"/>
        </dgm:presLayoutVars>
      </dgm:prSet>
      <dgm:spPr/>
    </dgm:pt>
    <dgm:pt modelId="{04379521-3E6D-4248-87C9-0CE4595F7CEB}" type="pres">
      <dgm:prSet presAssocID="{5DCF51BD-2311-4E0A-8E94-0BEE36DD6FA3}" presName="sibTrans" presStyleCnt="0"/>
      <dgm:spPr/>
    </dgm:pt>
    <dgm:pt modelId="{91621F14-6D99-4739-AE5A-EA4237C1F2C8}" type="pres">
      <dgm:prSet presAssocID="{F6BFD2B6-92EC-4C7A-B028-98A045D9B314}" presName="compNode" presStyleCnt="0"/>
      <dgm:spPr/>
    </dgm:pt>
    <dgm:pt modelId="{322300F0-4426-47D5-BE25-EF8DC202F7FD}" type="pres">
      <dgm:prSet presAssocID="{F6BFD2B6-92EC-4C7A-B028-98A045D9B314}" presName="bgRect" presStyleLbl="bgShp" presStyleIdx="4" presStyleCnt="5"/>
      <dgm:spPr/>
    </dgm:pt>
    <dgm:pt modelId="{7793C65C-FD37-4996-A5F1-244766261AAE}" type="pres">
      <dgm:prSet presAssocID="{F6BFD2B6-92EC-4C7A-B028-98A045D9B314}" presName="iconRect" presStyleLbl="node1" presStyleIdx="4" presStyleCnt="5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C38AEADA-BA43-49EB-9C07-85D87630CBAC}" type="pres">
      <dgm:prSet presAssocID="{F6BFD2B6-92EC-4C7A-B028-98A045D9B314}" presName="spaceRect" presStyleCnt="0"/>
      <dgm:spPr/>
    </dgm:pt>
    <dgm:pt modelId="{87341CEE-5BA3-4929-8091-CC2C4B45B229}" type="pres">
      <dgm:prSet presAssocID="{F6BFD2B6-92EC-4C7A-B028-98A045D9B31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04DB614-6864-445C-B2F2-D34C8801DB1E}" type="presOf" srcId="{F6BFD2B6-92EC-4C7A-B028-98A045D9B314}" destId="{87341CEE-5BA3-4929-8091-CC2C4B45B229}" srcOrd="0" destOrd="0" presId="urn:microsoft.com/office/officeart/2018/2/layout/IconVerticalSolidList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BD78E143-3E7A-43DE-9F78-08FA2E27E5AB}" type="presOf" srcId="{0A72A08F-B433-4BB2-ADC8-8193FCB85334}" destId="{38EFA3C8-4A5C-4EFE-A3DE-43191A928CBE}" srcOrd="0" destOrd="0" presId="urn:microsoft.com/office/officeart/2018/2/layout/IconVerticalSolidList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7046E3A0-D3D1-429C-A01E-51C4489C9F68}" srcId="{1EC23686-56D6-4482-B4E3-3F9784E88994}" destId="{F6BFD2B6-92EC-4C7A-B028-98A045D9B314}" srcOrd="4" destOrd="0" parTransId="{757117C1-6433-410F-92E8-5E6D70209949}" sibTransId="{63BAD89F-D2D5-419A-A485-28FECF61748B}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A50BE6D4-BA06-4CED-BE55-CF039029CE47}" srcId="{1EC23686-56D6-4482-B4E3-3F9784E88994}" destId="{0A72A08F-B433-4BB2-ADC8-8193FCB85334}" srcOrd="3" destOrd="0" parTransId="{0DB02F35-0384-45AE-82C2-583F2C657FC6}" sibTransId="{5DCF51BD-2311-4E0A-8E94-0BEE36DD6FA3}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  <dgm:cxn modelId="{537CF6C7-5558-422E-8DF1-BDD4D606ED21}" type="presParOf" srcId="{D23FCED1-BFD8-4C56-922F-0F0B6F0FCA06}" destId="{8A29447E-23F9-45DC-8FCA-302130A00AAF}" srcOrd="5" destOrd="0" presId="urn:microsoft.com/office/officeart/2018/2/layout/IconVerticalSolidList"/>
    <dgm:cxn modelId="{8D5C7C23-B242-4C86-B3FF-F53C2056FAF8}" type="presParOf" srcId="{D23FCED1-BFD8-4C56-922F-0F0B6F0FCA06}" destId="{3546F750-C71E-4F91-BBCD-0BE99CD139D0}" srcOrd="6" destOrd="0" presId="urn:microsoft.com/office/officeart/2018/2/layout/IconVerticalSolidList"/>
    <dgm:cxn modelId="{87EFD534-1ADA-4B4F-AD98-866FDE6C0B16}" type="presParOf" srcId="{3546F750-C71E-4F91-BBCD-0BE99CD139D0}" destId="{366ADCDD-5BB8-4DC3-9D8D-9B684B0A572D}" srcOrd="0" destOrd="0" presId="urn:microsoft.com/office/officeart/2018/2/layout/IconVerticalSolidList"/>
    <dgm:cxn modelId="{8CD796B1-6F11-4C33-952C-DA55779D49CE}" type="presParOf" srcId="{3546F750-C71E-4F91-BBCD-0BE99CD139D0}" destId="{9393AC40-E377-44AB-802A-9B241127245A}" srcOrd="1" destOrd="0" presId="urn:microsoft.com/office/officeart/2018/2/layout/IconVerticalSolidList"/>
    <dgm:cxn modelId="{2703DC60-4B25-4121-9581-2842D6939313}" type="presParOf" srcId="{3546F750-C71E-4F91-BBCD-0BE99CD139D0}" destId="{76176315-8E3D-406E-B330-4C258414ED02}" srcOrd="2" destOrd="0" presId="urn:microsoft.com/office/officeart/2018/2/layout/IconVerticalSolidList"/>
    <dgm:cxn modelId="{4F787715-788C-41F7-86AF-AAF6124145DB}" type="presParOf" srcId="{3546F750-C71E-4F91-BBCD-0BE99CD139D0}" destId="{38EFA3C8-4A5C-4EFE-A3DE-43191A928CBE}" srcOrd="3" destOrd="0" presId="urn:microsoft.com/office/officeart/2018/2/layout/IconVerticalSolidList"/>
    <dgm:cxn modelId="{01C1369E-60A5-4C79-B18E-34507881BD89}" type="presParOf" srcId="{D23FCED1-BFD8-4C56-922F-0F0B6F0FCA06}" destId="{04379521-3E6D-4248-87C9-0CE4595F7CEB}" srcOrd="7" destOrd="0" presId="urn:microsoft.com/office/officeart/2018/2/layout/IconVerticalSolidList"/>
    <dgm:cxn modelId="{88FB1170-AD8B-4D15-AEF5-3EFFDA750BE6}" type="presParOf" srcId="{D23FCED1-BFD8-4C56-922F-0F0B6F0FCA06}" destId="{91621F14-6D99-4739-AE5A-EA4237C1F2C8}" srcOrd="8" destOrd="0" presId="urn:microsoft.com/office/officeart/2018/2/layout/IconVerticalSolidList"/>
    <dgm:cxn modelId="{7F61300A-F9C8-4C11-8AF3-556E7AF3EFB8}" type="presParOf" srcId="{91621F14-6D99-4739-AE5A-EA4237C1F2C8}" destId="{322300F0-4426-47D5-BE25-EF8DC202F7FD}" srcOrd="0" destOrd="0" presId="urn:microsoft.com/office/officeart/2018/2/layout/IconVerticalSolidList"/>
    <dgm:cxn modelId="{81196605-FB56-41F9-80C3-F7C22ECB9A90}" type="presParOf" srcId="{91621F14-6D99-4739-AE5A-EA4237C1F2C8}" destId="{7793C65C-FD37-4996-A5F1-244766261AAE}" srcOrd="1" destOrd="0" presId="urn:microsoft.com/office/officeart/2018/2/layout/IconVerticalSolidList"/>
    <dgm:cxn modelId="{7FA15B44-311E-4F2C-86D6-DC9B3D7CB3E8}" type="presParOf" srcId="{91621F14-6D99-4739-AE5A-EA4237C1F2C8}" destId="{C38AEADA-BA43-49EB-9C07-85D87630CBAC}" srcOrd="2" destOrd="0" presId="urn:microsoft.com/office/officeart/2018/2/layout/IconVerticalSolidList"/>
    <dgm:cxn modelId="{274F0595-C60F-4806-937E-0028CAD1EC5E}" type="presParOf" srcId="{91621F14-6D99-4739-AE5A-EA4237C1F2C8}" destId="{87341CEE-5BA3-4929-8091-CC2C4B45B2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D0BB4-DA6D-4BF0-9992-6AB10519CFEA}" type="doc">
      <dgm:prSet loTypeId="urn:microsoft.com/office/officeart/2005/8/layout/hList7" loCatId="list" qsTypeId="urn:microsoft.com/office/officeart/2005/8/quickstyle/3d3" qsCatId="3D" csTypeId="urn:microsoft.com/office/officeart/2005/8/colors/accent1_2" csCatId="accent1" phldr="1"/>
      <dgm:spPr/>
    </dgm:pt>
    <dgm:pt modelId="{3939CE05-181D-4922-91E7-36270A74FB8A}">
      <dgm:prSet phldrT="[Testo]"/>
      <dgm:spPr/>
      <dgm:t>
        <a:bodyPr/>
        <a:lstStyle/>
        <a:p>
          <a:r>
            <a:rPr lang="it-IT" dirty="0"/>
            <a:t>Costituzione e cittadinanza</a:t>
          </a:r>
        </a:p>
      </dgm:t>
    </dgm:pt>
    <dgm:pt modelId="{21AED9E5-A281-4359-B84F-E3411125785A}" type="parTrans" cxnId="{E81B5675-C9FF-4D8C-80F5-95DC242B88C5}">
      <dgm:prSet/>
      <dgm:spPr/>
      <dgm:t>
        <a:bodyPr/>
        <a:lstStyle/>
        <a:p>
          <a:endParaRPr lang="it-IT"/>
        </a:p>
      </dgm:t>
    </dgm:pt>
    <dgm:pt modelId="{7F9DC3E9-AE3F-4F46-B742-A2849422E2D3}" type="sibTrans" cxnId="{E81B5675-C9FF-4D8C-80F5-95DC242B88C5}">
      <dgm:prSet/>
      <dgm:spPr/>
      <dgm:t>
        <a:bodyPr/>
        <a:lstStyle/>
        <a:p>
          <a:endParaRPr lang="it-IT"/>
        </a:p>
      </dgm:t>
    </dgm:pt>
    <dgm:pt modelId="{2474F6BB-CA3D-4313-A1E0-BA1C25DD95D4}">
      <dgm:prSet phldrT="[Testo]"/>
      <dgm:spPr/>
      <dgm:t>
        <a:bodyPr/>
        <a:lstStyle/>
        <a:p>
          <a:r>
            <a:rPr lang="it-IT" dirty="0"/>
            <a:t>Sostenibilità</a:t>
          </a:r>
        </a:p>
      </dgm:t>
    </dgm:pt>
    <dgm:pt modelId="{955CA526-77E3-4B77-B8B5-0536F11AF34E}" type="parTrans" cxnId="{03733EAE-C525-43FB-9B6A-433DDCA177A8}">
      <dgm:prSet/>
      <dgm:spPr/>
      <dgm:t>
        <a:bodyPr/>
        <a:lstStyle/>
        <a:p>
          <a:endParaRPr lang="it-IT"/>
        </a:p>
      </dgm:t>
    </dgm:pt>
    <dgm:pt modelId="{2305603A-52EB-4BC6-B907-53C776F2134A}" type="sibTrans" cxnId="{03733EAE-C525-43FB-9B6A-433DDCA177A8}">
      <dgm:prSet/>
      <dgm:spPr/>
      <dgm:t>
        <a:bodyPr/>
        <a:lstStyle/>
        <a:p>
          <a:endParaRPr lang="it-IT"/>
        </a:p>
      </dgm:t>
    </dgm:pt>
    <dgm:pt modelId="{7C3B6956-18B5-4142-82D1-589E4FBDBA9F}">
      <dgm:prSet phldrT="[Testo]"/>
      <dgm:spPr/>
      <dgm:t>
        <a:bodyPr/>
        <a:lstStyle/>
        <a:p>
          <a:r>
            <a:rPr lang="it-IT" dirty="0"/>
            <a:t>Cittadinanza  digitale</a:t>
          </a:r>
        </a:p>
      </dgm:t>
    </dgm:pt>
    <dgm:pt modelId="{995FC321-FAB2-4A40-96DD-E5B7C66959E1}" type="parTrans" cxnId="{717B34D2-4567-46F8-8EBB-50E4403B4D3A}">
      <dgm:prSet/>
      <dgm:spPr/>
      <dgm:t>
        <a:bodyPr/>
        <a:lstStyle/>
        <a:p>
          <a:endParaRPr lang="it-IT"/>
        </a:p>
      </dgm:t>
    </dgm:pt>
    <dgm:pt modelId="{D42EEC7D-0C67-48FE-8389-BED17EA2B0B7}" type="sibTrans" cxnId="{717B34D2-4567-46F8-8EBB-50E4403B4D3A}">
      <dgm:prSet/>
      <dgm:spPr/>
      <dgm:t>
        <a:bodyPr/>
        <a:lstStyle/>
        <a:p>
          <a:endParaRPr lang="it-IT"/>
        </a:p>
      </dgm:t>
    </dgm:pt>
    <dgm:pt modelId="{E61D2528-1EDA-4552-B7E2-B9772B8416A8}" type="pres">
      <dgm:prSet presAssocID="{A7AD0BB4-DA6D-4BF0-9992-6AB10519CFEA}" presName="Name0" presStyleCnt="0">
        <dgm:presLayoutVars>
          <dgm:dir/>
          <dgm:resizeHandles val="exact"/>
        </dgm:presLayoutVars>
      </dgm:prSet>
      <dgm:spPr/>
    </dgm:pt>
    <dgm:pt modelId="{A532E52B-5B86-41F1-B2CD-2751493F7CB3}" type="pres">
      <dgm:prSet presAssocID="{A7AD0BB4-DA6D-4BF0-9992-6AB10519CFEA}" presName="fgShape" presStyleLbl="fgShp" presStyleIdx="0" presStyleCnt="1"/>
      <dgm:spPr/>
    </dgm:pt>
    <dgm:pt modelId="{7219FC70-83A7-43CC-9B54-80BB8E21AACE}" type="pres">
      <dgm:prSet presAssocID="{A7AD0BB4-DA6D-4BF0-9992-6AB10519CFEA}" presName="linComp" presStyleCnt="0"/>
      <dgm:spPr/>
    </dgm:pt>
    <dgm:pt modelId="{9C2756F1-FFF0-47F0-AA23-6ABE038DBD52}" type="pres">
      <dgm:prSet presAssocID="{3939CE05-181D-4922-91E7-36270A74FB8A}" presName="compNode" presStyleCnt="0"/>
      <dgm:spPr/>
    </dgm:pt>
    <dgm:pt modelId="{7CD40AB7-7172-4E91-B661-0497953BF7BC}" type="pres">
      <dgm:prSet presAssocID="{3939CE05-181D-4922-91E7-36270A74FB8A}" presName="bkgdShape" presStyleLbl="node1" presStyleIdx="0" presStyleCnt="3"/>
      <dgm:spPr/>
    </dgm:pt>
    <dgm:pt modelId="{C1578F06-C466-4B4A-BF11-9144916886EA}" type="pres">
      <dgm:prSet presAssocID="{3939CE05-181D-4922-91E7-36270A74FB8A}" presName="nodeTx" presStyleLbl="node1" presStyleIdx="0" presStyleCnt="3">
        <dgm:presLayoutVars>
          <dgm:bulletEnabled val="1"/>
        </dgm:presLayoutVars>
      </dgm:prSet>
      <dgm:spPr/>
    </dgm:pt>
    <dgm:pt modelId="{1AFEEEFB-64D6-4A09-9CD4-3A20F5ED159F}" type="pres">
      <dgm:prSet presAssocID="{3939CE05-181D-4922-91E7-36270A74FB8A}" presName="invisiNode" presStyleLbl="node1" presStyleIdx="0" presStyleCnt="3"/>
      <dgm:spPr/>
    </dgm:pt>
    <dgm:pt modelId="{2A465605-CDD2-4525-91FB-85FD28AA87B2}" type="pres">
      <dgm:prSet presAssocID="{3939CE05-181D-4922-91E7-36270A74FB8A}" presName="imagNode" presStyleLbl="fgImgPlace1" presStyleIdx="0" presStyleCnt="3" custLinFactNeighborX="0" custLinFactNeighborY="40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58A2BDC-4CDC-4472-8CC6-FAFDE18BF6E7}" type="pres">
      <dgm:prSet presAssocID="{7F9DC3E9-AE3F-4F46-B742-A2849422E2D3}" presName="sibTrans" presStyleLbl="sibTrans2D1" presStyleIdx="0" presStyleCnt="0"/>
      <dgm:spPr/>
    </dgm:pt>
    <dgm:pt modelId="{534367AF-BDB6-46F8-9F59-4551CED46157}" type="pres">
      <dgm:prSet presAssocID="{2474F6BB-CA3D-4313-A1E0-BA1C25DD95D4}" presName="compNode" presStyleCnt="0"/>
      <dgm:spPr/>
    </dgm:pt>
    <dgm:pt modelId="{382EAC41-D4E0-407D-8E6F-DE731F0E7541}" type="pres">
      <dgm:prSet presAssocID="{2474F6BB-CA3D-4313-A1E0-BA1C25DD95D4}" presName="bkgdShape" presStyleLbl="node1" presStyleIdx="1" presStyleCnt="3"/>
      <dgm:spPr/>
    </dgm:pt>
    <dgm:pt modelId="{1E1458F1-0FE5-46AC-B08B-A5D534889FC0}" type="pres">
      <dgm:prSet presAssocID="{2474F6BB-CA3D-4313-A1E0-BA1C25DD95D4}" presName="nodeTx" presStyleLbl="node1" presStyleIdx="1" presStyleCnt="3">
        <dgm:presLayoutVars>
          <dgm:bulletEnabled val="1"/>
        </dgm:presLayoutVars>
      </dgm:prSet>
      <dgm:spPr/>
    </dgm:pt>
    <dgm:pt modelId="{3344C57B-B4ED-41DD-8803-039E67D4FE69}" type="pres">
      <dgm:prSet presAssocID="{2474F6BB-CA3D-4313-A1E0-BA1C25DD95D4}" presName="invisiNode" presStyleLbl="node1" presStyleIdx="1" presStyleCnt="3"/>
      <dgm:spPr/>
    </dgm:pt>
    <dgm:pt modelId="{04B81BBB-276F-417C-B2B1-A11D1D7EFF21}" type="pres">
      <dgm:prSet presAssocID="{2474F6BB-CA3D-4313-A1E0-BA1C25DD95D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B0192E6-8347-44AE-9693-1B8FA1B191B2}" type="pres">
      <dgm:prSet presAssocID="{2305603A-52EB-4BC6-B907-53C776F2134A}" presName="sibTrans" presStyleLbl="sibTrans2D1" presStyleIdx="0" presStyleCnt="0"/>
      <dgm:spPr/>
    </dgm:pt>
    <dgm:pt modelId="{A98CC9FF-A162-4878-8757-07D849BE8601}" type="pres">
      <dgm:prSet presAssocID="{7C3B6956-18B5-4142-82D1-589E4FBDBA9F}" presName="compNode" presStyleCnt="0"/>
      <dgm:spPr/>
    </dgm:pt>
    <dgm:pt modelId="{0AD44F9D-A930-49AD-B476-A0DA80BF1EF5}" type="pres">
      <dgm:prSet presAssocID="{7C3B6956-18B5-4142-82D1-589E4FBDBA9F}" presName="bkgdShape" presStyleLbl="node1" presStyleIdx="2" presStyleCnt="3"/>
      <dgm:spPr/>
    </dgm:pt>
    <dgm:pt modelId="{5BCED1E3-9AFA-4C61-85AE-15F4AF4EC9A9}" type="pres">
      <dgm:prSet presAssocID="{7C3B6956-18B5-4142-82D1-589E4FBDBA9F}" presName="nodeTx" presStyleLbl="node1" presStyleIdx="2" presStyleCnt="3">
        <dgm:presLayoutVars>
          <dgm:bulletEnabled val="1"/>
        </dgm:presLayoutVars>
      </dgm:prSet>
      <dgm:spPr/>
    </dgm:pt>
    <dgm:pt modelId="{CE78F131-8F13-4CCE-9A9D-F9DB3E12AA74}" type="pres">
      <dgm:prSet presAssocID="{7C3B6956-18B5-4142-82D1-589E4FBDBA9F}" presName="invisiNode" presStyleLbl="node1" presStyleIdx="2" presStyleCnt="3"/>
      <dgm:spPr/>
    </dgm:pt>
    <dgm:pt modelId="{EBD2D556-D860-42E4-9E5B-C16DE7726C32}" type="pres">
      <dgm:prSet presAssocID="{7C3B6956-18B5-4142-82D1-589E4FBDBA9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5FE4891F-3A16-4F96-ABAB-53242D540B7C}" type="presOf" srcId="{7F9DC3E9-AE3F-4F46-B742-A2849422E2D3}" destId="{558A2BDC-4CDC-4472-8CC6-FAFDE18BF6E7}" srcOrd="0" destOrd="0" presId="urn:microsoft.com/office/officeart/2005/8/layout/hList7"/>
    <dgm:cxn modelId="{BE446F28-7F36-4781-B17A-AE470C121741}" type="presOf" srcId="{3939CE05-181D-4922-91E7-36270A74FB8A}" destId="{7CD40AB7-7172-4E91-B661-0497953BF7BC}" srcOrd="0" destOrd="0" presId="urn:microsoft.com/office/officeart/2005/8/layout/hList7"/>
    <dgm:cxn modelId="{C3F4012B-AA62-452E-A825-16A56FDEDCE5}" type="presOf" srcId="{3939CE05-181D-4922-91E7-36270A74FB8A}" destId="{C1578F06-C466-4B4A-BF11-9144916886EA}" srcOrd="1" destOrd="0" presId="urn:microsoft.com/office/officeart/2005/8/layout/hList7"/>
    <dgm:cxn modelId="{344A0E60-C278-42D4-83B3-9B50EDD90302}" type="presOf" srcId="{2474F6BB-CA3D-4313-A1E0-BA1C25DD95D4}" destId="{382EAC41-D4E0-407D-8E6F-DE731F0E7541}" srcOrd="0" destOrd="0" presId="urn:microsoft.com/office/officeart/2005/8/layout/hList7"/>
    <dgm:cxn modelId="{744D2862-8D7D-469F-B4B4-308BCFD23551}" type="presOf" srcId="{A7AD0BB4-DA6D-4BF0-9992-6AB10519CFEA}" destId="{E61D2528-1EDA-4552-B7E2-B9772B8416A8}" srcOrd="0" destOrd="0" presId="urn:microsoft.com/office/officeart/2005/8/layout/hList7"/>
    <dgm:cxn modelId="{95EB7250-1AC6-469D-9077-E74F67EDCB41}" type="presOf" srcId="{7C3B6956-18B5-4142-82D1-589E4FBDBA9F}" destId="{0AD44F9D-A930-49AD-B476-A0DA80BF1EF5}" srcOrd="0" destOrd="0" presId="urn:microsoft.com/office/officeart/2005/8/layout/hList7"/>
    <dgm:cxn modelId="{E81B5675-C9FF-4D8C-80F5-95DC242B88C5}" srcId="{A7AD0BB4-DA6D-4BF0-9992-6AB10519CFEA}" destId="{3939CE05-181D-4922-91E7-36270A74FB8A}" srcOrd="0" destOrd="0" parTransId="{21AED9E5-A281-4359-B84F-E3411125785A}" sibTransId="{7F9DC3E9-AE3F-4F46-B742-A2849422E2D3}"/>
    <dgm:cxn modelId="{03733EAE-C525-43FB-9B6A-433DDCA177A8}" srcId="{A7AD0BB4-DA6D-4BF0-9992-6AB10519CFEA}" destId="{2474F6BB-CA3D-4313-A1E0-BA1C25DD95D4}" srcOrd="1" destOrd="0" parTransId="{955CA526-77E3-4B77-B8B5-0536F11AF34E}" sibTransId="{2305603A-52EB-4BC6-B907-53C776F2134A}"/>
    <dgm:cxn modelId="{C2F1BEC1-64B5-4294-9FA8-948AE1097F1A}" type="presOf" srcId="{7C3B6956-18B5-4142-82D1-589E4FBDBA9F}" destId="{5BCED1E3-9AFA-4C61-85AE-15F4AF4EC9A9}" srcOrd="1" destOrd="0" presId="urn:microsoft.com/office/officeart/2005/8/layout/hList7"/>
    <dgm:cxn modelId="{717B34D2-4567-46F8-8EBB-50E4403B4D3A}" srcId="{A7AD0BB4-DA6D-4BF0-9992-6AB10519CFEA}" destId="{7C3B6956-18B5-4142-82D1-589E4FBDBA9F}" srcOrd="2" destOrd="0" parTransId="{995FC321-FAB2-4A40-96DD-E5B7C66959E1}" sibTransId="{D42EEC7D-0C67-48FE-8389-BED17EA2B0B7}"/>
    <dgm:cxn modelId="{95EC1FDB-093F-4745-822B-B5154A3984D1}" type="presOf" srcId="{2305603A-52EB-4BC6-B907-53C776F2134A}" destId="{0B0192E6-8347-44AE-9693-1B8FA1B191B2}" srcOrd="0" destOrd="0" presId="urn:microsoft.com/office/officeart/2005/8/layout/hList7"/>
    <dgm:cxn modelId="{955D35FB-C1E2-4A48-9D81-4C02185F848C}" type="presOf" srcId="{2474F6BB-CA3D-4313-A1E0-BA1C25DD95D4}" destId="{1E1458F1-0FE5-46AC-B08B-A5D534889FC0}" srcOrd="1" destOrd="0" presId="urn:microsoft.com/office/officeart/2005/8/layout/hList7"/>
    <dgm:cxn modelId="{EA342EC2-3ACB-4184-8885-B70CAD937ECD}" type="presParOf" srcId="{E61D2528-1EDA-4552-B7E2-B9772B8416A8}" destId="{A532E52B-5B86-41F1-B2CD-2751493F7CB3}" srcOrd="0" destOrd="0" presId="urn:microsoft.com/office/officeart/2005/8/layout/hList7"/>
    <dgm:cxn modelId="{2BE9C5D0-AE42-4928-A1A6-1DA4B62E9468}" type="presParOf" srcId="{E61D2528-1EDA-4552-B7E2-B9772B8416A8}" destId="{7219FC70-83A7-43CC-9B54-80BB8E21AACE}" srcOrd="1" destOrd="0" presId="urn:microsoft.com/office/officeart/2005/8/layout/hList7"/>
    <dgm:cxn modelId="{2D61AEB1-42DE-4914-B6F8-7628B8B733BF}" type="presParOf" srcId="{7219FC70-83A7-43CC-9B54-80BB8E21AACE}" destId="{9C2756F1-FFF0-47F0-AA23-6ABE038DBD52}" srcOrd="0" destOrd="0" presId="urn:microsoft.com/office/officeart/2005/8/layout/hList7"/>
    <dgm:cxn modelId="{C8D33798-E248-4AF3-B279-972A27C68E8A}" type="presParOf" srcId="{9C2756F1-FFF0-47F0-AA23-6ABE038DBD52}" destId="{7CD40AB7-7172-4E91-B661-0497953BF7BC}" srcOrd="0" destOrd="0" presId="urn:microsoft.com/office/officeart/2005/8/layout/hList7"/>
    <dgm:cxn modelId="{C76C17A1-2D98-437C-B97D-EC06D34D5490}" type="presParOf" srcId="{9C2756F1-FFF0-47F0-AA23-6ABE038DBD52}" destId="{C1578F06-C466-4B4A-BF11-9144916886EA}" srcOrd="1" destOrd="0" presId="urn:microsoft.com/office/officeart/2005/8/layout/hList7"/>
    <dgm:cxn modelId="{4F747A7A-9F0A-45D5-A2C4-CAF21FF99621}" type="presParOf" srcId="{9C2756F1-FFF0-47F0-AA23-6ABE038DBD52}" destId="{1AFEEEFB-64D6-4A09-9CD4-3A20F5ED159F}" srcOrd="2" destOrd="0" presId="urn:microsoft.com/office/officeart/2005/8/layout/hList7"/>
    <dgm:cxn modelId="{E9806B8E-9176-412D-BE3D-0EF5EFB935BB}" type="presParOf" srcId="{9C2756F1-FFF0-47F0-AA23-6ABE038DBD52}" destId="{2A465605-CDD2-4525-91FB-85FD28AA87B2}" srcOrd="3" destOrd="0" presId="urn:microsoft.com/office/officeart/2005/8/layout/hList7"/>
    <dgm:cxn modelId="{A45B5815-5472-4911-9A92-234FCCFBCDB8}" type="presParOf" srcId="{7219FC70-83A7-43CC-9B54-80BB8E21AACE}" destId="{558A2BDC-4CDC-4472-8CC6-FAFDE18BF6E7}" srcOrd="1" destOrd="0" presId="urn:microsoft.com/office/officeart/2005/8/layout/hList7"/>
    <dgm:cxn modelId="{56E21916-C71F-493D-9BC2-27A65E870F54}" type="presParOf" srcId="{7219FC70-83A7-43CC-9B54-80BB8E21AACE}" destId="{534367AF-BDB6-46F8-9F59-4551CED46157}" srcOrd="2" destOrd="0" presId="urn:microsoft.com/office/officeart/2005/8/layout/hList7"/>
    <dgm:cxn modelId="{520E8FCA-9C72-45A2-89FD-E457D9193CD3}" type="presParOf" srcId="{534367AF-BDB6-46F8-9F59-4551CED46157}" destId="{382EAC41-D4E0-407D-8E6F-DE731F0E7541}" srcOrd="0" destOrd="0" presId="urn:microsoft.com/office/officeart/2005/8/layout/hList7"/>
    <dgm:cxn modelId="{851A2417-D9E6-47B5-8FBB-F5C87473B2B9}" type="presParOf" srcId="{534367AF-BDB6-46F8-9F59-4551CED46157}" destId="{1E1458F1-0FE5-46AC-B08B-A5D534889FC0}" srcOrd="1" destOrd="0" presId="urn:microsoft.com/office/officeart/2005/8/layout/hList7"/>
    <dgm:cxn modelId="{1BD1835C-0CE6-4B74-9CB2-FDD6202ED91E}" type="presParOf" srcId="{534367AF-BDB6-46F8-9F59-4551CED46157}" destId="{3344C57B-B4ED-41DD-8803-039E67D4FE69}" srcOrd="2" destOrd="0" presId="urn:microsoft.com/office/officeart/2005/8/layout/hList7"/>
    <dgm:cxn modelId="{2ED9EF13-18E6-46DF-8399-56190CFF224F}" type="presParOf" srcId="{534367AF-BDB6-46F8-9F59-4551CED46157}" destId="{04B81BBB-276F-417C-B2B1-A11D1D7EFF21}" srcOrd="3" destOrd="0" presId="urn:microsoft.com/office/officeart/2005/8/layout/hList7"/>
    <dgm:cxn modelId="{254E9F6B-6DC1-4F1C-B76C-BE8A7864B8F1}" type="presParOf" srcId="{7219FC70-83A7-43CC-9B54-80BB8E21AACE}" destId="{0B0192E6-8347-44AE-9693-1B8FA1B191B2}" srcOrd="3" destOrd="0" presId="urn:microsoft.com/office/officeart/2005/8/layout/hList7"/>
    <dgm:cxn modelId="{45F7DE13-C7E1-4A35-969B-1C53D190C362}" type="presParOf" srcId="{7219FC70-83A7-43CC-9B54-80BB8E21AACE}" destId="{A98CC9FF-A162-4878-8757-07D849BE8601}" srcOrd="4" destOrd="0" presId="urn:microsoft.com/office/officeart/2005/8/layout/hList7"/>
    <dgm:cxn modelId="{CDF8004B-D490-46E2-9A9E-311251246871}" type="presParOf" srcId="{A98CC9FF-A162-4878-8757-07D849BE8601}" destId="{0AD44F9D-A930-49AD-B476-A0DA80BF1EF5}" srcOrd="0" destOrd="0" presId="urn:microsoft.com/office/officeart/2005/8/layout/hList7"/>
    <dgm:cxn modelId="{B6397A8C-07D6-4FB8-8B8B-871F67BD110C}" type="presParOf" srcId="{A98CC9FF-A162-4878-8757-07D849BE8601}" destId="{5BCED1E3-9AFA-4C61-85AE-15F4AF4EC9A9}" srcOrd="1" destOrd="0" presId="urn:microsoft.com/office/officeart/2005/8/layout/hList7"/>
    <dgm:cxn modelId="{BE255B77-9FF4-48C8-B54A-B6EFECAB0585}" type="presParOf" srcId="{A98CC9FF-A162-4878-8757-07D849BE8601}" destId="{CE78F131-8F13-4CCE-9A9D-F9DB3E12AA74}" srcOrd="2" destOrd="0" presId="urn:microsoft.com/office/officeart/2005/8/layout/hList7"/>
    <dgm:cxn modelId="{C5798071-DDAB-443C-A8E2-6FF0C2108CFE}" type="presParOf" srcId="{A98CC9FF-A162-4878-8757-07D849BE8601}" destId="{EBD2D556-D860-42E4-9E5B-C16DE7726C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it-IT" sz="2000" b="0" noProof="0" dirty="0"/>
            <a:t>Cittadinanza e Costituzione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it-IT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it-IT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it-IT" sz="2000" noProof="0" dirty="0"/>
            <a:t>Sviluppo sostenibile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it-IT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it-IT" noProof="0" dirty="0"/>
        </a:p>
      </dgm:t>
    </dgm:pt>
    <dgm:pt modelId="{B35207EC-8A84-45E2-822E-30EC4F991BE5}">
      <dgm:prSet phldrT="[Text]" custT="1"/>
      <dgm:spPr>
        <a:ln>
          <a:noFill/>
        </a:ln>
      </dgm:spPr>
      <dgm:t>
        <a:bodyPr/>
        <a:lstStyle/>
        <a:p>
          <a:r>
            <a:rPr lang="it-IT" sz="1400" dirty="0"/>
            <a:t>17 obiettivi dell’Agenda 2030 dell’ONU</a:t>
          </a:r>
          <a:endParaRPr lang="it-IT" sz="1400" noProof="0" dirty="0"/>
        </a:p>
      </dgm:t>
    </dgm:pt>
    <dgm:pt modelId="{98AF3B30-53E4-48D8-9030-4BA4DD6814FB}" type="parTrans" cxnId="{E56D384D-0A6A-4CCA-BA88-B89DDB425E0F}">
      <dgm:prSet/>
      <dgm:spPr/>
      <dgm:t>
        <a:bodyPr rtlCol="0"/>
        <a:lstStyle/>
        <a:p>
          <a:pPr rtl="0"/>
          <a:endParaRPr lang="it-IT" noProof="0" dirty="0"/>
        </a:p>
      </dgm:t>
    </dgm:pt>
    <dgm:pt modelId="{CC5C0F74-5CFA-4E95-A7C9-A61FC467CCF3}" type="sibTrans" cxnId="{E56D384D-0A6A-4CCA-BA88-B89DDB425E0F}">
      <dgm:prSet/>
      <dgm:spPr/>
      <dgm:t>
        <a:bodyPr rtlCol="0"/>
        <a:lstStyle/>
        <a:p>
          <a:pPr rtl="0"/>
          <a:endParaRPr lang="it-IT" noProof="0" dirty="0"/>
        </a:p>
      </dgm:t>
    </dgm:pt>
    <dgm:pt modelId="{A4D5A457-886F-42EF-B4E7-69B609D8F88F}">
      <dgm:prSet phldrT="[Text]" custT="1"/>
      <dgm:spPr>
        <a:ln>
          <a:noFill/>
        </a:ln>
      </dgm:spPr>
      <dgm:t>
        <a:bodyPr/>
        <a:lstStyle/>
        <a:p>
          <a:r>
            <a:rPr lang="it-IT" sz="1400" dirty="0"/>
            <a:t>Utilizzo critico delle risorse digitali</a:t>
          </a:r>
          <a:endParaRPr lang="it-IT" sz="1400" noProof="0" dirty="0"/>
        </a:p>
      </dgm:t>
    </dgm:pt>
    <dgm:pt modelId="{BCA798BD-A9FA-4E5E-91AB-D66082D47D5C}" type="parTrans" cxnId="{F78AAD78-4CA1-4A2A-9799-CACE880CEC0E}">
      <dgm:prSet/>
      <dgm:spPr/>
      <dgm:t>
        <a:bodyPr rtlCol="0"/>
        <a:lstStyle/>
        <a:p>
          <a:pPr rtl="0"/>
          <a:endParaRPr lang="it-IT" noProof="0" dirty="0"/>
        </a:p>
      </dgm:t>
    </dgm:pt>
    <dgm:pt modelId="{2BE0F2D0-A38B-4B09-BF77-E82C9CCE1007}" type="sibTrans" cxnId="{F78AAD78-4CA1-4A2A-9799-CACE880CEC0E}">
      <dgm:prSet/>
      <dgm:spPr/>
      <dgm:t>
        <a:bodyPr rtlCol="0"/>
        <a:lstStyle/>
        <a:p>
          <a:pPr rtl="0"/>
          <a:endParaRPr lang="it-IT" noProof="0" dirty="0"/>
        </a:p>
      </dgm:t>
    </dgm:pt>
    <dgm:pt modelId="{FAB24D57-B1C7-4D8E-AC64-2B894434FD26}">
      <dgm:prSet phldrT="[Text]" custT="1"/>
      <dgm:spPr>
        <a:ln>
          <a:noFill/>
        </a:ln>
      </dgm:spPr>
      <dgm:t>
        <a:bodyPr/>
        <a:lstStyle/>
        <a:p>
          <a:r>
            <a:rPr lang="it-IT" sz="1400" dirty="0"/>
            <a:t>Ordinamento dello Stato, delle Regioni, degli Enti territoriali, delle Autonomie locali e delle Organizzazioni internazionali e sovranazionali</a:t>
          </a:r>
          <a:endParaRPr lang="it-IT" sz="1400" noProof="0" dirty="0"/>
        </a:p>
      </dgm:t>
    </dgm:pt>
    <dgm:pt modelId="{B23B556F-AEFB-447F-8725-D19838C91DE9}" type="sibTrans" cxnId="{A38FED00-85A7-427C-9360-47C26F9AB789}">
      <dgm:prSet/>
      <dgm:spPr/>
      <dgm:t>
        <a:bodyPr rtlCol="0"/>
        <a:lstStyle/>
        <a:p>
          <a:pPr rtl="0"/>
          <a:endParaRPr lang="it-IT" noProof="0" dirty="0"/>
        </a:p>
      </dgm:t>
    </dgm:pt>
    <dgm:pt modelId="{CD0FD54E-5BBF-4E82-865D-51354C8CDCA2}" type="parTrans" cxnId="{A38FED00-85A7-427C-9360-47C26F9AB789}">
      <dgm:prSet/>
      <dgm:spPr/>
      <dgm:t>
        <a:bodyPr rtlCol="0"/>
        <a:lstStyle/>
        <a:p>
          <a:pPr rtl="0"/>
          <a:endParaRPr lang="it-IT" noProof="0" dirty="0"/>
        </a:p>
      </dgm:t>
    </dgm:pt>
    <dgm:pt modelId="{6DEF3095-C630-4919-BE4C-C324D41161AE}">
      <dgm:prSet phldrT="[Text]" custT="1"/>
      <dgm:spPr>
        <a:ln>
          <a:noFill/>
        </a:ln>
      </dgm:spPr>
      <dgm:t>
        <a:bodyPr/>
        <a:lstStyle/>
        <a:p>
          <a:r>
            <a:rPr lang="it-IT" sz="1400" dirty="0"/>
            <a:t>Concetti di legalità, di rispetto delle leggi e delle regole comuni a tutti gli ambienti di convivenza</a:t>
          </a:r>
          <a:endParaRPr lang="it-IT" sz="1400" noProof="0" dirty="0"/>
        </a:p>
      </dgm:t>
    </dgm:pt>
    <dgm:pt modelId="{729A04E6-9026-46C7-857E-771A9E55CFE2}" type="parTrans" cxnId="{5EBBF27F-244B-4FC1-A207-9CD5A25D8AFB}">
      <dgm:prSet/>
      <dgm:spPr/>
      <dgm:t>
        <a:bodyPr/>
        <a:lstStyle/>
        <a:p>
          <a:endParaRPr lang="it-IT"/>
        </a:p>
      </dgm:t>
    </dgm:pt>
    <dgm:pt modelId="{A5728B15-7DB0-4AAC-A53C-F82E7A3D398A}" type="sibTrans" cxnId="{5EBBF27F-244B-4FC1-A207-9CD5A25D8AFB}">
      <dgm:prSet/>
      <dgm:spPr/>
      <dgm:t>
        <a:bodyPr/>
        <a:lstStyle/>
        <a:p>
          <a:endParaRPr lang="it-IT"/>
        </a:p>
      </dgm:t>
    </dgm:pt>
    <dgm:pt modelId="{07DC5EEB-1654-4ECB-A96A-EED4BE9D4BB4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it-IT" sz="2000" noProof="0" dirty="0"/>
            <a:t>Cittadinanza digitale</a:t>
          </a:r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it-IT" noProof="0" dirty="0"/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it-IT" noProof="0" dirty="0"/>
        </a:p>
      </dgm:t>
    </dgm:pt>
    <dgm:pt modelId="{5E9232BF-712B-4DE7-A1C3-1DEE5B9D6B92}">
      <dgm:prSet phldrT="[Text]" custT="1"/>
      <dgm:spPr>
        <a:ln>
          <a:noFill/>
        </a:ln>
      </dgm:spPr>
      <dgm:t>
        <a:bodyPr/>
        <a:lstStyle/>
        <a:p>
          <a:r>
            <a:rPr lang="it-IT" sz="1400" dirty="0"/>
            <a:t>Rischi e insidie dell’ambiente digitale</a:t>
          </a:r>
          <a:endParaRPr lang="it-IT" sz="1400" noProof="0" dirty="0"/>
        </a:p>
      </dgm:t>
    </dgm:pt>
    <dgm:pt modelId="{48F33FFA-A0C4-4A36-BFDC-7434C17D849B}" type="parTrans" cxnId="{3C8F9213-14DF-4CF1-987D-38E419D495DF}">
      <dgm:prSet/>
      <dgm:spPr/>
      <dgm:t>
        <a:bodyPr/>
        <a:lstStyle/>
        <a:p>
          <a:endParaRPr lang="it-IT"/>
        </a:p>
      </dgm:t>
    </dgm:pt>
    <dgm:pt modelId="{B785298B-D329-4E40-82F0-637B596D0A18}" type="sibTrans" cxnId="{3C8F9213-14DF-4CF1-987D-38E419D495DF}">
      <dgm:prSet/>
      <dgm:spPr/>
      <dgm:t>
        <a:bodyPr/>
        <a:lstStyle/>
        <a:p>
          <a:endParaRPr lang="it-IT"/>
        </a:p>
      </dgm:t>
    </dgm:pt>
    <dgm:pt modelId="{1E7D490E-D8EC-442C-B88F-6AEE033A79DF}">
      <dgm:prSet phldrT="[Text]" custT="1"/>
      <dgm:spPr>
        <a:ln>
          <a:noFill/>
        </a:ln>
      </dgm:spPr>
      <dgm:t>
        <a:bodyPr/>
        <a:lstStyle/>
        <a:p>
          <a:r>
            <a:rPr lang="it-IT" sz="1400" dirty="0"/>
            <a:t>Conoscenza dell’ Inno e della bandiera</a:t>
          </a:r>
          <a:endParaRPr lang="it-IT" sz="1400" noProof="0" dirty="0"/>
        </a:p>
      </dgm:t>
    </dgm:pt>
    <dgm:pt modelId="{67F304EE-2C17-49AA-8C37-E0F4A35C982D}" type="parTrans" cxnId="{33AE6684-4A39-4D10-A4C9-6002367ED6C4}">
      <dgm:prSet/>
      <dgm:spPr/>
      <dgm:t>
        <a:bodyPr/>
        <a:lstStyle/>
        <a:p>
          <a:endParaRPr lang="it-IT"/>
        </a:p>
      </dgm:t>
    </dgm:pt>
    <dgm:pt modelId="{F8C27030-731F-4454-A36B-263E1712055D}" type="sibTrans" cxnId="{33AE6684-4A39-4D10-A4C9-6002367ED6C4}">
      <dgm:prSet/>
      <dgm:spPr/>
      <dgm:t>
        <a:bodyPr/>
        <a:lstStyle/>
        <a:p>
          <a:endParaRPr lang="it-IT"/>
        </a:p>
      </dgm:t>
    </dgm:pt>
    <dgm:pt modelId="{392BD774-C085-4A5F-9A51-A7B763656626}" type="pres">
      <dgm:prSet presAssocID="{1EC23686-56D6-4482-B4E3-3F9784E88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3CA56C-2533-45D2-85BC-E16849296D3E}" type="pres">
      <dgm:prSet presAssocID="{666F1301-07F7-4F1E-88B9-30CCDFF34C22}" presName="root" presStyleCnt="0"/>
      <dgm:spPr/>
    </dgm:pt>
    <dgm:pt modelId="{F40B5046-211D-4901-86A8-F98D975458E3}" type="pres">
      <dgm:prSet presAssocID="{666F1301-07F7-4F1E-88B9-30CCDFF34C22}" presName="rootComposite" presStyleCnt="0"/>
      <dgm:spPr/>
    </dgm:pt>
    <dgm:pt modelId="{6D1E6A60-BF22-4A28-AB71-D6FBD55F6255}" type="pres">
      <dgm:prSet presAssocID="{666F1301-07F7-4F1E-88B9-30CCDFF34C22}" presName="rootText" presStyleLbl="node1" presStyleIdx="0" presStyleCnt="3" custScaleX="255270" custScaleY="147783"/>
      <dgm:spPr/>
    </dgm:pt>
    <dgm:pt modelId="{E4C8305A-487D-4C6D-90DF-F56360EE1B54}" type="pres">
      <dgm:prSet presAssocID="{666F1301-07F7-4F1E-88B9-30CCDFF34C22}" presName="rootConnector" presStyleLbl="node1" presStyleIdx="0" presStyleCnt="3"/>
      <dgm:spPr/>
    </dgm:pt>
    <dgm:pt modelId="{517B4218-665E-4E62-8B0C-466D8E32709A}" type="pres">
      <dgm:prSet presAssocID="{666F1301-07F7-4F1E-88B9-30CCDFF34C22}" presName="childShape" presStyleCnt="0"/>
      <dgm:spPr/>
    </dgm:pt>
    <dgm:pt modelId="{BBF534DB-5C7C-4508-A8A3-720B3945AF68}" type="pres">
      <dgm:prSet presAssocID="{CD0FD54E-5BBF-4E82-865D-51354C8CDCA2}" presName="Name13" presStyleLbl="parChTrans1D2" presStyleIdx="0" presStyleCnt="6"/>
      <dgm:spPr/>
    </dgm:pt>
    <dgm:pt modelId="{AC0E1D88-1704-4366-8415-80DDA39920D2}" type="pres">
      <dgm:prSet presAssocID="{FAB24D57-B1C7-4D8E-AC64-2B894434FD26}" presName="childText" presStyleLbl="bgAcc1" presStyleIdx="0" presStyleCnt="6" custScaleX="309405" custScaleY="310504">
        <dgm:presLayoutVars>
          <dgm:bulletEnabled val="1"/>
        </dgm:presLayoutVars>
      </dgm:prSet>
      <dgm:spPr/>
    </dgm:pt>
    <dgm:pt modelId="{4388EC8C-F918-4666-A60B-64E643E3314A}" type="pres">
      <dgm:prSet presAssocID="{729A04E6-9026-46C7-857E-771A9E55CFE2}" presName="Name13" presStyleLbl="parChTrans1D2" presStyleIdx="1" presStyleCnt="6"/>
      <dgm:spPr/>
    </dgm:pt>
    <dgm:pt modelId="{5887D384-F03A-48C0-9288-406D73A7CD83}" type="pres">
      <dgm:prSet presAssocID="{6DEF3095-C630-4919-BE4C-C324D41161AE}" presName="childText" presStyleLbl="bgAcc1" presStyleIdx="1" presStyleCnt="6" custScaleX="294280" custScaleY="324561">
        <dgm:presLayoutVars>
          <dgm:bulletEnabled val="1"/>
        </dgm:presLayoutVars>
      </dgm:prSet>
      <dgm:spPr/>
    </dgm:pt>
    <dgm:pt modelId="{95DBD8D2-BE3A-4FFD-8B14-2680E8177081}" type="pres">
      <dgm:prSet presAssocID="{67F304EE-2C17-49AA-8C37-E0F4A35C982D}" presName="Name13" presStyleLbl="parChTrans1D2" presStyleIdx="2" presStyleCnt="6"/>
      <dgm:spPr/>
    </dgm:pt>
    <dgm:pt modelId="{95A209AB-1AF8-4B3C-9574-C1E728C16513}" type="pres">
      <dgm:prSet presAssocID="{1E7D490E-D8EC-442C-B88F-6AEE033A79DF}" presName="childText" presStyleLbl="bgAcc1" presStyleIdx="2" presStyleCnt="6" custScaleX="298515">
        <dgm:presLayoutVars>
          <dgm:bulletEnabled val="1"/>
        </dgm:presLayoutVars>
      </dgm:prSet>
      <dgm:spPr/>
    </dgm:pt>
    <dgm:pt modelId="{9F6EEDEA-1FBD-4029-8FB6-247AB0A85F73}" type="pres">
      <dgm:prSet presAssocID="{CB88D0C4-6C39-4629-9DEF-57288A3EBE4C}" presName="root" presStyleCnt="0"/>
      <dgm:spPr/>
    </dgm:pt>
    <dgm:pt modelId="{7F6B875F-7DEB-4CB6-AD0F-9A5170395430}" type="pres">
      <dgm:prSet presAssocID="{CB88D0C4-6C39-4629-9DEF-57288A3EBE4C}" presName="rootComposite" presStyleCnt="0"/>
      <dgm:spPr/>
    </dgm:pt>
    <dgm:pt modelId="{6FF0EC8A-23B1-41C4-A62B-2F13CC32819F}" type="pres">
      <dgm:prSet presAssocID="{CB88D0C4-6C39-4629-9DEF-57288A3EBE4C}" presName="rootText" presStyleLbl="node1" presStyleIdx="1" presStyleCnt="3" custScaleX="197353" custScaleY="161169"/>
      <dgm:spPr/>
    </dgm:pt>
    <dgm:pt modelId="{C9DEFF5E-C7D5-41E1-B35C-96D814C6D1E1}" type="pres">
      <dgm:prSet presAssocID="{CB88D0C4-6C39-4629-9DEF-57288A3EBE4C}" presName="rootConnector" presStyleLbl="node1" presStyleIdx="1" presStyleCnt="3"/>
      <dgm:spPr/>
    </dgm:pt>
    <dgm:pt modelId="{AAB00052-2492-4EDA-A470-5B3B2B8BA5AE}" type="pres">
      <dgm:prSet presAssocID="{CB88D0C4-6C39-4629-9DEF-57288A3EBE4C}" presName="childShape" presStyleCnt="0"/>
      <dgm:spPr/>
    </dgm:pt>
    <dgm:pt modelId="{6C5F0676-2961-474B-BBB1-9A0AC71F42F2}" type="pres">
      <dgm:prSet presAssocID="{98AF3B30-53E4-48D8-9030-4BA4DD6814FB}" presName="Name13" presStyleLbl="parChTrans1D2" presStyleIdx="3" presStyleCnt="6"/>
      <dgm:spPr/>
    </dgm:pt>
    <dgm:pt modelId="{1C30A876-0563-4AB6-B117-43754FE8A966}" type="pres">
      <dgm:prSet presAssocID="{B35207EC-8A84-45E2-822E-30EC4F991BE5}" presName="childText" presStyleLbl="bgAcc1" presStyleIdx="3" presStyleCnt="6" custScaleX="214841" custScaleY="214368">
        <dgm:presLayoutVars>
          <dgm:bulletEnabled val="1"/>
        </dgm:presLayoutVars>
      </dgm:prSet>
      <dgm:spPr/>
    </dgm:pt>
    <dgm:pt modelId="{4F51B10B-B87F-495A-B211-C931B11F18F5}" type="pres">
      <dgm:prSet presAssocID="{07DC5EEB-1654-4ECB-A96A-EED4BE9D4BB4}" presName="root" presStyleCnt="0"/>
      <dgm:spPr/>
    </dgm:pt>
    <dgm:pt modelId="{D64F365A-2A6A-4937-AC8F-C8B959747F01}" type="pres">
      <dgm:prSet presAssocID="{07DC5EEB-1654-4ECB-A96A-EED4BE9D4BB4}" presName="rootComposite" presStyleCnt="0"/>
      <dgm:spPr/>
    </dgm:pt>
    <dgm:pt modelId="{DC68E120-BA63-400C-B1ED-4D52C1E309EC}" type="pres">
      <dgm:prSet presAssocID="{07DC5EEB-1654-4ECB-A96A-EED4BE9D4BB4}" presName="rootText" presStyleLbl="node1" presStyleIdx="2" presStyleCnt="3" custScaleX="210881" custScaleY="155482"/>
      <dgm:spPr/>
    </dgm:pt>
    <dgm:pt modelId="{DAEEA9AD-488E-4842-838A-3E710A695A10}" type="pres">
      <dgm:prSet presAssocID="{07DC5EEB-1654-4ECB-A96A-EED4BE9D4BB4}" presName="rootConnector" presStyleLbl="node1" presStyleIdx="2" presStyleCnt="3"/>
      <dgm:spPr/>
    </dgm:pt>
    <dgm:pt modelId="{06820FA1-59BF-4ED2-8C11-4EB88035DAD2}" type="pres">
      <dgm:prSet presAssocID="{07DC5EEB-1654-4ECB-A96A-EED4BE9D4BB4}" presName="childShape" presStyleCnt="0"/>
      <dgm:spPr/>
    </dgm:pt>
    <dgm:pt modelId="{B5198F5F-18F7-4782-AB68-03BD25DC9507}" type="pres">
      <dgm:prSet presAssocID="{BCA798BD-A9FA-4E5E-91AB-D66082D47D5C}" presName="Name13" presStyleLbl="parChTrans1D2" presStyleIdx="4" presStyleCnt="6"/>
      <dgm:spPr/>
    </dgm:pt>
    <dgm:pt modelId="{7CC29F92-D164-4FCA-9280-3FD56ACC8821}" type="pres">
      <dgm:prSet presAssocID="{A4D5A457-886F-42EF-B4E7-69B609D8F88F}" presName="childText" presStyleLbl="bgAcc1" presStyleIdx="4" presStyleCnt="6" custScaleX="201837" custScaleY="241176">
        <dgm:presLayoutVars>
          <dgm:bulletEnabled val="1"/>
        </dgm:presLayoutVars>
      </dgm:prSet>
      <dgm:spPr/>
    </dgm:pt>
    <dgm:pt modelId="{AC7019A2-96B8-469B-92E4-1D626CC98E56}" type="pres">
      <dgm:prSet presAssocID="{48F33FFA-A0C4-4A36-BFDC-7434C17D849B}" presName="Name13" presStyleLbl="parChTrans1D2" presStyleIdx="5" presStyleCnt="6"/>
      <dgm:spPr/>
    </dgm:pt>
    <dgm:pt modelId="{C9F533C1-8D31-4781-AF34-F263D2EA0486}" type="pres">
      <dgm:prSet presAssocID="{5E9232BF-712B-4DE7-A1C3-1DEE5B9D6B92}" presName="childText" presStyleLbl="bgAcc1" presStyleIdx="5" presStyleCnt="6" custScaleX="209406" custScaleY="188330">
        <dgm:presLayoutVars>
          <dgm:bulletEnabled val="1"/>
        </dgm:presLayoutVars>
      </dgm:prSet>
      <dgm:spPr/>
    </dgm:pt>
  </dgm:ptLst>
  <dgm:cxnLst>
    <dgm:cxn modelId="{928EB900-D973-4288-998A-8B788458416E}" type="presOf" srcId="{CB88D0C4-6C39-4629-9DEF-57288A3EBE4C}" destId="{6FF0EC8A-23B1-41C4-A62B-2F13CC32819F}" srcOrd="0" destOrd="0" presId="urn:microsoft.com/office/officeart/2005/8/layout/hierarchy3"/>
    <dgm:cxn modelId="{A38FED00-85A7-427C-9360-47C26F9AB789}" srcId="{666F1301-07F7-4F1E-88B9-30CCDFF34C22}" destId="{FAB24D57-B1C7-4D8E-AC64-2B894434FD26}" srcOrd="0" destOrd="0" parTransId="{CD0FD54E-5BBF-4E82-865D-51354C8CDCA2}" sibTransId="{B23B556F-AEFB-447F-8725-D19838C91DE9}"/>
    <dgm:cxn modelId="{549C1D02-0DA4-4F58-8C02-358A21A7F1EE}" type="presOf" srcId="{67F304EE-2C17-49AA-8C37-E0F4A35C982D}" destId="{95DBD8D2-BE3A-4FFD-8B14-2680E8177081}" srcOrd="0" destOrd="0" presId="urn:microsoft.com/office/officeart/2005/8/layout/hierarchy3"/>
    <dgm:cxn modelId="{0C62A411-4043-46AF-A2F4-0FA474110080}" type="presOf" srcId="{07DC5EEB-1654-4ECB-A96A-EED4BE9D4BB4}" destId="{DAEEA9AD-488E-4842-838A-3E710A695A10}" srcOrd="1" destOrd="0" presId="urn:microsoft.com/office/officeart/2005/8/layout/hierarchy3"/>
    <dgm:cxn modelId="{3C8F9213-14DF-4CF1-987D-38E419D495DF}" srcId="{07DC5EEB-1654-4ECB-A96A-EED4BE9D4BB4}" destId="{5E9232BF-712B-4DE7-A1C3-1DEE5B9D6B92}" srcOrd="1" destOrd="0" parTransId="{48F33FFA-A0C4-4A36-BFDC-7434C17D849B}" sibTransId="{B785298B-D329-4E40-82F0-637B596D0A18}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89131E2B-2263-437F-B1FF-6434B18FFDB2}" type="presOf" srcId="{BCA798BD-A9FA-4E5E-91AB-D66082D47D5C}" destId="{B5198F5F-18F7-4782-AB68-03BD25DC9507}" srcOrd="0" destOrd="0" presId="urn:microsoft.com/office/officeart/2005/8/layout/hierarchy3"/>
    <dgm:cxn modelId="{71A8095D-E772-4EAA-9D17-A2C7B18657C5}" type="presOf" srcId="{5E9232BF-712B-4DE7-A1C3-1DEE5B9D6B92}" destId="{C9F533C1-8D31-4781-AF34-F263D2EA0486}" srcOrd="0" destOrd="0" presId="urn:microsoft.com/office/officeart/2005/8/layout/hierarchy3"/>
    <dgm:cxn modelId="{0D469C41-43F6-4334-BFAD-792E15E80727}" type="presOf" srcId="{666F1301-07F7-4F1E-88B9-30CCDFF34C22}" destId="{6D1E6A60-BF22-4A28-AB71-D6FBD55F6255}" srcOrd="0" destOrd="0" presId="urn:microsoft.com/office/officeart/2005/8/layout/hierarchy3"/>
    <dgm:cxn modelId="{46BBC745-215C-4BF6-AE41-2704768B5046}" type="presOf" srcId="{1EC23686-56D6-4482-B4E3-3F9784E88994}" destId="{392BD774-C085-4A5F-9A51-A7B763656626}" srcOrd="0" destOrd="0" presId="urn:microsoft.com/office/officeart/2005/8/layout/hierarchy3"/>
    <dgm:cxn modelId="{E56D384D-0A6A-4CCA-BA88-B89DDB425E0F}" srcId="{CB88D0C4-6C39-4629-9DEF-57288A3EBE4C}" destId="{B35207EC-8A84-45E2-822E-30EC4F991BE5}" srcOrd="0" destOrd="0" parTransId="{98AF3B30-53E4-48D8-9030-4BA4DD6814FB}" sibTransId="{CC5C0F74-5CFA-4E95-A7C9-A61FC467CCF3}"/>
    <dgm:cxn modelId="{FD93496E-AFC0-4525-B049-250901453B0F}" type="presOf" srcId="{98AF3B30-53E4-48D8-9030-4BA4DD6814FB}" destId="{6C5F0676-2961-474B-BBB1-9A0AC71F42F2}" srcOrd="0" destOrd="0" presId="urn:microsoft.com/office/officeart/2005/8/layout/hierarchy3"/>
    <dgm:cxn modelId="{99D00E51-AF23-4D38-B3A1-16B8214919B6}" type="presOf" srcId="{07DC5EEB-1654-4ECB-A96A-EED4BE9D4BB4}" destId="{DC68E120-BA63-400C-B1ED-4D52C1E309EC}" srcOrd="0" destOrd="0" presId="urn:microsoft.com/office/officeart/2005/8/layout/hierarchy3"/>
    <dgm:cxn modelId="{F78AAD78-4CA1-4A2A-9799-CACE880CEC0E}" srcId="{07DC5EEB-1654-4ECB-A96A-EED4BE9D4BB4}" destId="{A4D5A457-886F-42EF-B4E7-69B609D8F88F}" srcOrd="0" destOrd="0" parTransId="{BCA798BD-A9FA-4E5E-91AB-D66082D47D5C}" sibTransId="{2BE0F2D0-A38B-4B09-BF77-E82C9CCE1007}"/>
    <dgm:cxn modelId="{9C9E167B-D9C8-4A81-9585-88F964B314CA}" type="presOf" srcId="{FAB24D57-B1C7-4D8E-AC64-2B894434FD26}" destId="{AC0E1D88-1704-4366-8415-80DDA39920D2}" srcOrd="0" destOrd="0" presId="urn:microsoft.com/office/officeart/2005/8/layout/hierarchy3"/>
    <dgm:cxn modelId="{9A463A7D-ABCB-4288-BF17-FFD426DDE93C}" type="presOf" srcId="{6DEF3095-C630-4919-BE4C-C324D41161AE}" destId="{5887D384-F03A-48C0-9288-406D73A7CD83}" srcOrd="0" destOrd="0" presId="urn:microsoft.com/office/officeart/2005/8/layout/hierarchy3"/>
    <dgm:cxn modelId="{5EBBF27F-244B-4FC1-A207-9CD5A25D8AFB}" srcId="{666F1301-07F7-4F1E-88B9-30CCDFF34C22}" destId="{6DEF3095-C630-4919-BE4C-C324D41161AE}" srcOrd="1" destOrd="0" parTransId="{729A04E6-9026-46C7-857E-771A9E55CFE2}" sibTransId="{A5728B15-7DB0-4AAC-A53C-F82E7A3D398A}"/>
    <dgm:cxn modelId="{33AE6684-4A39-4D10-A4C9-6002367ED6C4}" srcId="{666F1301-07F7-4F1E-88B9-30CCDFF34C22}" destId="{1E7D490E-D8EC-442C-B88F-6AEE033A79DF}" srcOrd="2" destOrd="0" parTransId="{67F304EE-2C17-49AA-8C37-E0F4A35C982D}" sibTransId="{F8C27030-731F-4454-A36B-263E1712055D}"/>
    <dgm:cxn modelId="{D76EBB94-00A8-4F35-83B6-BCB4DF59A650}" type="presOf" srcId="{CD0FD54E-5BBF-4E82-865D-51354C8CDCA2}" destId="{BBF534DB-5C7C-4508-A8A3-720B3945AF68}" srcOrd="0" destOrd="0" presId="urn:microsoft.com/office/officeart/2005/8/layout/hierarchy3"/>
    <dgm:cxn modelId="{E8226E99-0789-4C6C-AA7E-5A3ACF10D8C9}" type="presOf" srcId="{666F1301-07F7-4F1E-88B9-30CCDFF34C22}" destId="{E4C8305A-487D-4C6D-90DF-F56360EE1B54}" srcOrd="1" destOrd="0" presId="urn:microsoft.com/office/officeart/2005/8/layout/hierarchy3"/>
    <dgm:cxn modelId="{1A99ACB1-BCF9-4FC9-9DB0-770B28D6E606}" type="presOf" srcId="{B35207EC-8A84-45E2-822E-30EC4F991BE5}" destId="{1C30A876-0563-4AB6-B117-43754FE8A966}" srcOrd="0" destOrd="0" presId="urn:microsoft.com/office/officeart/2005/8/layout/hierarchy3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A66F6FBE-757B-406F-92BE-6C32E5024901}" type="presOf" srcId="{1E7D490E-D8EC-442C-B88F-6AEE033A79DF}" destId="{95A209AB-1AF8-4B3C-9574-C1E728C16513}" srcOrd="0" destOrd="0" presId="urn:microsoft.com/office/officeart/2005/8/layout/hierarchy3"/>
    <dgm:cxn modelId="{DD5A76C8-5832-4234-B573-3CDDA3C99F0A}" type="presOf" srcId="{729A04E6-9026-46C7-857E-771A9E55CFE2}" destId="{4388EC8C-F918-4666-A60B-64E643E3314A}" srcOrd="0" destOrd="0" presId="urn:microsoft.com/office/officeart/2005/8/layout/hierarchy3"/>
    <dgm:cxn modelId="{05217DCE-1624-49F8-B317-E4C6664B4AAD}" type="presOf" srcId="{48F33FFA-A0C4-4A36-BFDC-7434C17D849B}" destId="{AC7019A2-96B8-469B-92E4-1D626CC98E56}" srcOrd="0" destOrd="0" presId="urn:microsoft.com/office/officeart/2005/8/layout/hierarchy3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D0D25F1-E912-45CC-A30B-DC47DFF811B6}" type="presOf" srcId="{CB88D0C4-6C39-4629-9DEF-57288A3EBE4C}" destId="{C9DEFF5E-C7D5-41E1-B35C-96D814C6D1E1}" srcOrd="1" destOrd="0" presId="urn:microsoft.com/office/officeart/2005/8/layout/hierarchy3"/>
    <dgm:cxn modelId="{6551E6FB-6807-4D5B-B691-F6D782E39952}" type="presOf" srcId="{A4D5A457-886F-42EF-B4E7-69B609D8F88F}" destId="{7CC29F92-D164-4FCA-9280-3FD56ACC8821}" srcOrd="0" destOrd="0" presId="urn:microsoft.com/office/officeart/2005/8/layout/hierarchy3"/>
    <dgm:cxn modelId="{B7828F40-2707-4E8E-816A-97A756F5BBEE}" type="presParOf" srcId="{392BD774-C085-4A5F-9A51-A7B763656626}" destId="{EC3CA56C-2533-45D2-85BC-E16849296D3E}" srcOrd="0" destOrd="0" presId="urn:microsoft.com/office/officeart/2005/8/layout/hierarchy3"/>
    <dgm:cxn modelId="{C9461F25-C06D-433F-9D22-14DE6A173D90}" type="presParOf" srcId="{EC3CA56C-2533-45D2-85BC-E16849296D3E}" destId="{F40B5046-211D-4901-86A8-F98D975458E3}" srcOrd="0" destOrd="0" presId="urn:microsoft.com/office/officeart/2005/8/layout/hierarchy3"/>
    <dgm:cxn modelId="{33B48201-8970-4281-A7C3-E67B73C5D40B}" type="presParOf" srcId="{F40B5046-211D-4901-86A8-F98D975458E3}" destId="{6D1E6A60-BF22-4A28-AB71-D6FBD55F6255}" srcOrd="0" destOrd="0" presId="urn:microsoft.com/office/officeart/2005/8/layout/hierarchy3"/>
    <dgm:cxn modelId="{A7D3EB08-74E5-46B2-BB27-9037C669D96E}" type="presParOf" srcId="{F40B5046-211D-4901-86A8-F98D975458E3}" destId="{E4C8305A-487D-4C6D-90DF-F56360EE1B54}" srcOrd="1" destOrd="0" presId="urn:microsoft.com/office/officeart/2005/8/layout/hierarchy3"/>
    <dgm:cxn modelId="{A75FC945-D3B0-4DF7-824E-5ADEE669490E}" type="presParOf" srcId="{EC3CA56C-2533-45D2-85BC-E16849296D3E}" destId="{517B4218-665E-4E62-8B0C-466D8E32709A}" srcOrd="1" destOrd="0" presId="urn:microsoft.com/office/officeart/2005/8/layout/hierarchy3"/>
    <dgm:cxn modelId="{27369A37-89F6-4009-8A64-126DDA8FAB83}" type="presParOf" srcId="{517B4218-665E-4E62-8B0C-466D8E32709A}" destId="{BBF534DB-5C7C-4508-A8A3-720B3945AF68}" srcOrd="0" destOrd="0" presId="urn:microsoft.com/office/officeart/2005/8/layout/hierarchy3"/>
    <dgm:cxn modelId="{2D25D7F6-A78C-486B-9925-3A176B610100}" type="presParOf" srcId="{517B4218-665E-4E62-8B0C-466D8E32709A}" destId="{AC0E1D88-1704-4366-8415-80DDA39920D2}" srcOrd="1" destOrd="0" presId="urn:microsoft.com/office/officeart/2005/8/layout/hierarchy3"/>
    <dgm:cxn modelId="{B3D61CA5-B00F-4133-9B43-CCCC0CC2F575}" type="presParOf" srcId="{517B4218-665E-4E62-8B0C-466D8E32709A}" destId="{4388EC8C-F918-4666-A60B-64E643E3314A}" srcOrd="2" destOrd="0" presId="urn:microsoft.com/office/officeart/2005/8/layout/hierarchy3"/>
    <dgm:cxn modelId="{9ED63107-688A-4D6C-BC15-C7BEB345AEED}" type="presParOf" srcId="{517B4218-665E-4E62-8B0C-466D8E32709A}" destId="{5887D384-F03A-48C0-9288-406D73A7CD83}" srcOrd="3" destOrd="0" presId="urn:microsoft.com/office/officeart/2005/8/layout/hierarchy3"/>
    <dgm:cxn modelId="{9F0A3726-486B-4FD8-8379-1A27860795E3}" type="presParOf" srcId="{517B4218-665E-4E62-8B0C-466D8E32709A}" destId="{95DBD8D2-BE3A-4FFD-8B14-2680E8177081}" srcOrd="4" destOrd="0" presId="urn:microsoft.com/office/officeart/2005/8/layout/hierarchy3"/>
    <dgm:cxn modelId="{E8B65E73-031D-4F5A-B083-2804CEF6F77A}" type="presParOf" srcId="{517B4218-665E-4E62-8B0C-466D8E32709A}" destId="{95A209AB-1AF8-4B3C-9574-C1E728C16513}" srcOrd="5" destOrd="0" presId="urn:microsoft.com/office/officeart/2005/8/layout/hierarchy3"/>
    <dgm:cxn modelId="{4505178E-62B1-4270-B669-ADDB9F5A7F01}" type="presParOf" srcId="{392BD774-C085-4A5F-9A51-A7B763656626}" destId="{9F6EEDEA-1FBD-4029-8FB6-247AB0A85F73}" srcOrd="1" destOrd="0" presId="urn:microsoft.com/office/officeart/2005/8/layout/hierarchy3"/>
    <dgm:cxn modelId="{037392B0-07C0-4730-BD8E-84A6380F7179}" type="presParOf" srcId="{9F6EEDEA-1FBD-4029-8FB6-247AB0A85F73}" destId="{7F6B875F-7DEB-4CB6-AD0F-9A5170395430}" srcOrd="0" destOrd="0" presId="urn:microsoft.com/office/officeart/2005/8/layout/hierarchy3"/>
    <dgm:cxn modelId="{DFD17812-5DAB-41A5-BB65-9DF228EC1810}" type="presParOf" srcId="{7F6B875F-7DEB-4CB6-AD0F-9A5170395430}" destId="{6FF0EC8A-23B1-41C4-A62B-2F13CC32819F}" srcOrd="0" destOrd="0" presId="urn:microsoft.com/office/officeart/2005/8/layout/hierarchy3"/>
    <dgm:cxn modelId="{F974751E-CFFB-4D6A-A1A7-50C758C93766}" type="presParOf" srcId="{7F6B875F-7DEB-4CB6-AD0F-9A5170395430}" destId="{C9DEFF5E-C7D5-41E1-B35C-96D814C6D1E1}" srcOrd="1" destOrd="0" presId="urn:microsoft.com/office/officeart/2005/8/layout/hierarchy3"/>
    <dgm:cxn modelId="{C59BDA16-7454-4AD9-A0B3-916A9818B5B9}" type="presParOf" srcId="{9F6EEDEA-1FBD-4029-8FB6-247AB0A85F73}" destId="{AAB00052-2492-4EDA-A470-5B3B2B8BA5AE}" srcOrd="1" destOrd="0" presId="urn:microsoft.com/office/officeart/2005/8/layout/hierarchy3"/>
    <dgm:cxn modelId="{B273C063-82BF-4D56-B8B7-4B0E447248D0}" type="presParOf" srcId="{AAB00052-2492-4EDA-A470-5B3B2B8BA5AE}" destId="{6C5F0676-2961-474B-BBB1-9A0AC71F42F2}" srcOrd="0" destOrd="0" presId="urn:microsoft.com/office/officeart/2005/8/layout/hierarchy3"/>
    <dgm:cxn modelId="{8B9F4BB4-377E-463F-9618-0127FE31D4BB}" type="presParOf" srcId="{AAB00052-2492-4EDA-A470-5B3B2B8BA5AE}" destId="{1C30A876-0563-4AB6-B117-43754FE8A966}" srcOrd="1" destOrd="0" presId="urn:microsoft.com/office/officeart/2005/8/layout/hierarchy3"/>
    <dgm:cxn modelId="{22791873-EEE3-402A-852C-A800FCB9C38C}" type="presParOf" srcId="{392BD774-C085-4A5F-9A51-A7B763656626}" destId="{4F51B10B-B87F-495A-B211-C931B11F18F5}" srcOrd="2" destOrd="0" presId="urn:microsoft.com/office/officeart/2005/8/layout/hierarchy3"/>
    <dgm:cxn modelId="{F5FD547C-3C18-4A5B-8952-5E48806DE1BC}" type="presParOf" srcId="{4F51B10B-B87F-495A-B211-C931B11F18F5}" destId="{D64F365A-2A6A-4937-AC8F-C8B959747F01}" srcOrd="0" destOrd="0" presId="urn:microsoft.com/office/officeart/2005/8/layout/hierarchy3"/>
    <dgm:cxn modelId="{81370883-CBCA-4509-9952-86238934B2EA}" type="presParOf" srcId="{D64F365A-2A6A-4937-AC8F-C8B959747F01}" destId="{DC68E120-BA63-400C-B1ED-4D52C1E309EC}" srcOrd="0" destOrd="0" presId="urn:microsoft.com/office/officeart/2005/8/layout/hierarchy3"/>
    <dgm:cxn modelId="{D60BC3CA-2C36-42A2-9352-33BF0A5EBBE4}" type="presParOf" srcId="{D64F365A-2A6A-4937-AC8F-C8B959747F01}" destId="{DAEEA9AD-488E-4842-838A-3E710A695A10}" srcOrd="1" destOrd="0" presId="urn:microsoft.com/office/officeart/2005/8/layout/hierarchy3"/>
    <dgm:cxn modelId="{328F217E-E840-4F2B-BC41-F07C8CBEBD08}" type="presParOf" srcId="{4F51B10B-B87F-495A-B211-C931B11F18F5}" destId="{06820FA1-59BF-4ED2-8C11-4EB88035DAD2}" srcOrd="1" destOrd="0" presId="urn:microsoft.com/office/officeart/2005/8/layout/hierarchy3"/>
    <dgm:cxn modelId="{5C27A5E5-ED98-4043-8D9F-A808E8EF970B}" type="presParOf" srcId="{06820FA1-59BF-4ED2-8C11-4EB88035DAD2}" destId="{B5198F5F-18F7-4782-AB68-03BD25DC9507}" srcOrd="0" destOrd="0" presId="urn:microsoft.com/office/officeart/2005/8/layout/hierarchy3"/>
    <dgm:cxn modelId="{CF28031F-180A-46F2-9300-4B1C088DCD35}" type="presParOf" srcId="{06820FA1-59BF-4ED2-8C11-4EB88035DAD2}" destId="{7CC29F92-D164-4FCA-9280-3FD56ACC8821}" srcOrd="1" destOrd="0" presId="urn:microsoft.com/office/officeart/2005/8/layout/hierarchy3"/>
    <dgm:cxn modelId="{3924003B-5279-4FDF-BDA0-3C72D258A7B2}" type="presParOf" srcId="{06820FA1-59BF-4ED2-8C11-4EB88035DAD2}" destId="{AC7019A2-96B8-469B-92E4-1D626CC98E56}" srcOrd="2" destOrd="0" presId="urn:microsoft.com/office/officeart/2005/8/layout/hierarchy3"/>
    <dgm:cxn modelId="{DCE8A421-CDE2-49C5-B05B-334CA9C7C897}" type="presParOf" srcId="{06820FA1-59BF-4ED2-8C11-4EB88035DAD2}" destId="{C9F533C1-8D31-4781-AF34-F263D2EA04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106154"/>
          <a:ext cx="5482941" cy="1051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318018" y="241478"/>
          <a:ext cx="578215" cy="578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127810" y="4935"/>
          <a:ext cx="4268689" cy="1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" tIns="111263" rIns="111263" bIns="1112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Decreto Legislativo	137/08</a:t>
          </a:r>
          <a:endParaRPr lang="it-IT" sz="1800" kern="1200" noProof="0" dirty="0">
            <a:latin typeface="+mn-lt"/>
            <a:ea typeface="+mn-ea"/>
            <a:cs typeface="+mn-cs"/>
          </a:endParaRPr>
        </a:p>
      </dsp:txBody>
      <dsp:txXfrm>
        <a:off x="1127810" y="4935"/>
        <a:ext cx="4268689" cy="1051300"/>
      </dsp:txXfrm>
    </dsp:sp>
    <dsp:sp modelId="{92FAFA61-277F-4763-B110-7FC285F8CB15}">
      <dsp:nvSpPr>
        <dsp:cNvPr id="0" name=""/>
        <dsp:cNvSpPr/>
      </dsp:nvSpPr>
      <dsp:spPr>
        <a:xfrm>
          <a:off x="0" y="1319061"/>
          <a:ext cx="5482941" cy="1051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318018" y="1555603"/>
          <a:ext cx="578215" cy="578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127810" y="1319061"/>
          <a:ext cx="4268689" cy="1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" tIns="111263" rIns="111263" bIns="1112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Indicazioni  nazionali del  2012</a:t>
          </a:r>
          <a:endParaRPr lang="it-IT" sz="1800" kern="1200" noProof="0" dirty="0"/>
        </a:p>
      </dsp:txBody>
      <dsp:txXfrm>
        <a:off x="1127810" y="1319061"/>
        <a:ext cx="4268689" cy="1051300"/>
      </dsp:txXfrm>
    </dsp:sp>
    <dsp:sp modelId="{076138F6-ECA1-482E-996E-9880FB31D2B3}">
      <dsp:nvSpPr>
        <dsp:cNvPr id="0" name=""/>
        <dsp:cNvSpPr/>
      </dsp:nvSpPr>
      <dsp:spPr>
        <a:xfrm>
          <a:off x="0" y="2516166"/>
          <a:ext cx="5482941" cy="1051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318018" y="2869728"/>
          <a:ext cx="578215" cy="578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127810" y="2633186"/>
          <a:ext cx="4268689" cy="1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" tIns="111263" rIns="111263" bIns="1112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Nuove Indicazioni  nazionali del  2018</a:t>
          </a:r>
          <a:endParaRPr lang="it-IT" sz="1800" b="0" kern="1200" noProof="0" dirty="0"/>
        </a:p>
      </dsp:txBody>
      <dsp:txXfrm>
        <a:off x="1127810" y="2633186"/>
        <a:ext cx="4268689" cy="1051300"/>
      </dsp:txXfrm>
    </dsp:sp>
    <dsp:sp modelId="{366ADCDD-5BB8-4DC3-9D8D-9B684B0A572D}">
      <dsp:nvSpPr>
        <dsp:cNvPr id="0" name=""/>
        <dsp:cNvSpPr/>
      </dsp:nvSpPr>
      <dsp:spPr>
        <a:xfrm>
          <a:off x="0" y="3947311"/>
          <a:ext cx="5482941" cy="1051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393AC40-E377-44AB-802A-9B241127245A}">
      <dsp:nvSpPr>
        <dsp:cNvPr id="0" name=""/>
        <dsp:cNvSpPr/>
      </dsp:nvSpPr>
      <dsp:spPr>
        <a:xfrm>
          <a:off x="318018" y="4183854"/>
          <a:ext cx="578215" cy="57821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EFA3C8-4A5C-4EFE-A3DE-43191A928CBE}">
      <dsp:nvSpPr>
        <dsp:cNvPr id="0" name=""/>
        <dsp:cNvSpPr/>
      </dsp:nvSpPr>
      <dsp:spPr>
        <a:xfrm>
          <a:off x="1214251" y="3947311"/>
          <a:ext cx="4268689" cy="1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" tIns="111263" rIns="111263" bIns="11126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Legge 20 agosto 2019,           n.92</a:t>
          </a:r>
          <a:endParaRPr lang="it-IT" sz="1900" kern="1200" dirty="0"/>
        </a:p>
      </dsp:txBody>
      <dsp:txXfrm>
        <a:off x="1214251" y="3947311"/>
        <a:ext cx="4268689" cy="1051300"/>
      </dsp:txXfrm>
    </dsp:sp>
    <dsp:sp modelId="{322300F0-4426-47D5-BE25-EF8DC202F7FD}">
      <dsp:nvSpPr>
        <dsp:cNvPr id="0" name=""/>
        <dsp:cNvSpPr/>
      </dsp:nvSpPr>
      <dsp:spPr>
        <a:xfrm>
          <a:off x="0" y="5261437"/>
          <a:ext cx="5482941" cy="1051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793C65C-FD37-4996-A5F1-244766261AAE}">
      <dsp:nvSpPr>
        <dsp:cNvPr id="0" name=""/>
        <dsp:cNvSpPr/>
      </dsp:nvSpPr>
      <dsp:spPr>
        <a:xfrm>
          <a:off x="318018" y="5497979"/>
          <a:ext cx="578215" cy="578215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41CEE-5BA3-4929-8091-CC2C4B45B229}">
      <dsp:nvSpPr>
        <dsp:cNvPr id="0" name=""/>
        <dsp:cNvSpPr/>
      </dsp:nvSpPr>
      <dsp:spPr>
        <a:xfrm>
          <a:off x="1214251" y="5261437"/>
          <a:ext cx="4268689" cy="1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" tIns="111263" rIns="111263" bIns="11126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/>
            <a:t>Linee guida per l’insegnamento dell’educazione civica</a:t>
          </a:r>
        </a:p>
      </dsp:txBody>
      <dsp:txXfrm>
        <a:off x="1214251" y="5261437"/>
        <a:ext cx="4268689" cy="105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0AB7-7172-4E91-B661-0497953BF7BC}">
      <dsp:nvSpPr>
        <dsp:cNvPr id="0" name=""/>
        <dsp:cNvSpPr/>
      </dsp:nvSpPr>
      <dsp:spPr>
        <a:xfrm>
          <a:off x="1791" y="0"/>
          <a:ext cx="2787848" cy="3614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Costituzione e cittadinanza</a:t>
          </a:r>
        </a:p>
      </dsp:txBody>
      <dsp:txXfrm>
        <a:off x="1791" y="1445895"/>
        <a:ext cx="2787848" cy="1445895"/>
      </dsp:txXfrm>
    </dsp:sp>
    <dsp:sp modelId="{2A465605-CDD2-4525-91FB-85FD28AA87B2}">
      <dsp:nvSpPr>
        <dsp:cNvPr id="0" name=""/>
        <dsp:cNvSpPr/>
      </dsp:nvSpPr>
      <dsp:spPr>
        <a:xfrm>
          <a:off x="793862" y="265646"/>
          <a:ext cx="1203707" cy="12037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EAC41-D4E0-407D-8E6F-DE731F0E7541}">
      <dsp:nvSpPr>
        <dsp:cNvPr id="0" name=""/>
        <dsp:cNvSpPr/>
      </dsp:nvSpPr>
      <dsp:spPr>
        <a:xfrm>
          <a:off x="2873275" y="0"/>
          <a:ext cx="2787848" cy="3614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Sostenibilità</a:t>
          </a:r>
        </a:p>
      </dsp:txBody>
      <dsp:txXfrm>
        <a:off x="2873275" y="1445895"/>
        <a:ext cx="2787848" cy="1445895"/>
      </dsp:txXfrm>
    </dsp:sp>
    <dsp:sp modelId="{04B81BBB-276F-417C-B2B1-A11D1D7EFF21}">
      <dsp:nvSpPr>
        <dsp:cNvPr id="0" name=""/>
        <dsp:cNvSpPr/>
      </dsp:nvSpPr>
      <dsp:spPr>
        <a:xfrm>
          <a:off x="3665346" y="216884"/>
          <a:ext cx="1203707" cy="12037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D44F9D-A930-49AD-B476-A0DA80BF1EF5}">
      <dsp:nvSpPr>
        <dsp:cNvPr id="0" name=""/>
        <dsp:cNvSpPr/>
      </dsp:nvSpPr>
      <dsp:spPr>
        <a:xfrm>
          <a:off x="5744759" y="0"/>
          <a:ext cx="2787848" cy="3614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Cittadinanza  digitale</a:t>
          </a:r>
        </a:p>
      </dsp:txBody>
      <dsp:txXfrm>
        <a:off x="5744759" y="1445895"/>
        <a:ext cx="2787848" cy="1445895"/>
      </dsp:txXfrm>
    </dsp:sp>
    <dsp:sp modelId="{EBD2D556-D860-42E4-9E5B-C16DE7726C32}">
      <dsp:nvSpPr>
        <dsp:cNvPr id="0" name=""/>
        <dsp:cNvSpPr/>
      </dsp:nvSpPr>
      <dsp:spPr>
        <a:xfrm>
          <a:off x="6536830" y="216884"/>
          <a:ext cx="1203707" cy="12037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32E52B-5B86-41F1-B2CD-2751493F7CB3}">
      <dsp:nvSpPr>
        <dsp:cNvPr id="0" name=""/>
        <dsp:cNvSpPr/>
      </dsp:nvSpPr>
      <dsp:spPr>
        <a:xfrm>
          <a:off x="341375" y="2891790"/>
          <a:ext cx="7851648" cy="5422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6A60-BF22-4A28-AB71-D6FBD55F6255}">
      <dsp:nvSpPr>
        <dsp:cNvPr id="0" name=""/>
        <dsp:cNvSpPr/>
      </dsp:nvSpPr>
      <dsp:spPr>
        <a:xfrm>
          <a:off x="6939" y="34399"/>
          <a:ext cx="2822637" cy="8170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noProof="0" dirty="0"/>
            <a:t>Cittadinanza e Costituzione</a:t>
          </a:r>
        </a:p>
      </dsp:txBody>
      <dsp:txXfrm>
        <a:off x="30870" y="58330"/>
        <a:ext cx="2774775" cy="769190"/>
      </dsp:txXfrm>
    </dsp:sp>
    <dsp:sp modelId="{BBF534DB-5C7C-4508-A8A3-720B3945AF68}">
      <dsp:nvSpPr>
        <dsp:cNvPr id="0" name=""/>
        <dsp:cNvSpPr/>
      </dsp:nvSpPr>
      <dsp:spPr>
        <a:xfrm>
          <a:off x="289202" y="851451"/>
          <a:ext cx="282263" cy="996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564"/>
              </a:lnTo>
              <a:lnTo>
                <a:pt x="282263" y="996564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1D88-1704-4366-8415-80DDA39920D2}">
      <dsp:nvSpPr>
        <dsp:cNvPr id="0" name=""/>
        <dsp:cNvSpPr/>
      </dsp:nvSpPr>
      <dsp:spPr>
        <a:xfrm>
          <a:off x="571466" y="989669"/>
          <a:ext cx="2736986" cy="1716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Ordinamento dello Stato, delle Regioni, degli Enti territoriali, delle Autonomie locali e delle Organizzazioni internazionali e sovranazionali</a:t>
          </a:r>
          <a:endParaRPr lang="it-IT" sz="1400" kern="1200" noProof="0" dirty="0"/>
        </a:p>
      </dsp:txBody>
      <dsp:txXfrm>
        <a:off x="621746" y="1039949"/>
        <a:ext cx="2636426" cy="1616132"/>
      </dsp:txXfrm>
    </dsp:sp>
    <dsp:sp modelId="{4388EC8C-F918-4666-A60B-64E643E3314A}">
      <dsp:nvSpPr>
        <dsp:cNvPr id="0" name=""/>
        <dsp:cNvSpPr/>
      </dsp:nvSpPr>
      <dsp:spPr>
        <a:xfrm>
          <a:off x="289202" y="851451"/>
          <a:ext cx="282263" cy="289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333"/>
              </a:lnTo>
              <a:lnTo>
                <a:pt x="282263" y="2890333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7D384-F03A-48C0-9288-406D73A7CD83}">
      <dsp:nvSpPr>
        <dsp:cNvPr id="0" name=""/>
        <dsp:cNvSpPr/>
      </dsp:nvSpPr>
      <dsp:spPr>
        <a:xfrm>
          <a:off x="571466" y="2844580"/>
          <a:ext cx="2603190" cy="1794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Concetti di legalità, di rispetto delle leggi e delle regole comuni a tutti gli ambienti di convivenza</a:t>
          </a:r>
          <a:endParaRPr lang="it-IT" sz="1400" kern="1200" noProof="0" dirty="0"/>
        </a:p>
      </dsp:txBody>
      <dsp:txXfrm>
        <a:off x="624022" y="2897136"/>
        <a:ext cx="2498078" cy="1689297"/>
      </dsp:txXfrm>
    </dsp:sp>
    <dsp:sp modelId="{95DBD8D2-BE3A-4FFD-8B14-2680E8177081}">
      <dsp:nvSpPr>
        <dsp:cNvPr id="0" name=""/>
        <dsp:cNvSpPr/>
      </dsp:nvSpPr>
      <dsp:spPr>
        <a:xfrm>
          <a:off x="289202" y="851451"/>
          <a:ext cx="282263" cy="420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193"/>
              </a:lnTo>
              <a:lnTo>
                <a:pt x="282263" y="4202193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209AB-1AF8-4B3C-9574-C1E728C16513}">
      <dsp:nvSpPr>
        <dsp:cNvPr id="0" name=""/>
        <dsp:cNvSpPr/>
      </dsp:nvSpPr>
      <dsp:spPr>
        <a:xfrm>
          <a:off x="571466" y="4777207"/>
          <a:ext cx="2640653" cy="55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Conoscenza dell’ Inno e della bandiera</a:t>
          </a:r>
          <a:endParaRPr lang="it-IT" sz="1400" kern="1200" noProof="0" dirty="0"/>
        </a:p>
      </dsp:txBody>
      <dsp:txXfrm>
        <a:off x="587659" y="4793400"/>
        <a:ext cx="2608267" cy="520486"/>
      </dsp:txXfrm>
    </dsp:sp>
    <dsp:sp modelId="{6FF0EC8A-23B1-41C4-A62B-2F13CC32819F}">
      <dsp:nvSpPr>
        <dsp:cNvPr id="0" name=""/>
        <dsp:cNvSpPr/>
      </dsp:nvSpPr>
      <dsp:spPr>
        <a:xfrm>
          <a:off x="3148444" y="34399"/>
          <a:ext cx="2182222" cy="8910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Sviluppo sostenibile</a:t>
          </a:r>
        </a:p>
      </dsp:txBody>
      <dsp:txXfrm>
        <a:off x="3174542" y="60497"/>
        <a:ext cx="2130026" cy="838863"/>
      </dsp:txXfrm>
    </dsp:sp>
    <dsp:sp modelId="{6C5F0676-2961-474B-BBB1-9A0AC71F42F2}">
      <dsp:nvSpPr>
        <dsp:cNvPr id="0" name=""/>
        <dsp:cNvSpPr/>
      </dsp:nvSpPr>
      <dsp:spPr>
        <a:xfrm>
          <a:off x="3366666" y="925458"/>
          <a:ext cx="218222" cy="73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809"/>
              </a:lnTo>
              <a:lnTo>
                <a:pt x="218222" y="730809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A876-0563-4AB6-B117-43754FE8A966}">
      <dsp:nvSpPr>
        <dsp:cNvPr id="0" name=""/>
        <dsp:cNvSpPr/>
      </dsp:nvSpPr>
      <dsp:spPr>
        <a:xfrm>
          <a:off x="3584888" y="1063677"/>
          <a:ext cx="1900476" cy="1185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17 obiettivi dell’Agenda 2030 dell’ONU</a:t>
          </a:r>
          <a:endParaRPr lang="it-IT" sz="1400" kern="1200" noProof="0" dirty="0"/>
        </a:p>
      </dsp:txBody>
      <dsp:txXfrm>
        <a:off x="3619601" y="1098390"/>
        <a:ext cx="1831050" cy="1115756"/>
      </dsp:txXfrm>
    </dsp:sp>
    <dsp:sp modelId="{DC68E120-BA63-400C-B1ED-4D52C1E309EC}">
      <dsp:nvSpPr>
        <dsp:cNvPr id="0" name=""/>
        <dsp:cNvSpPr/>
      </dsp:nvSpPr>
      <dsp:spPr>
        <a:xfrm>
          <a:off x="5607103" y="34399"/>
          <a:ext cx="2331807" cy="8596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Cittadinanza digitale</a:t>
          </a:r>
        </a:p>
      </dsp:txBody>
      <dsp:txXfrm>
        <a:off x="5632280" y="59576"/>
        <a:ext cx="2281453" cy="809263"/>
      </dsp:txXfrm>
    </dsp:sp>
    <dsp:sp modelId="{B5198F5F-18F7-4782-AB68-03BD25DC9507}">
      <dsp:nvSpPr>
        <dsp:cNvPr id="0" name=""/>
        <dsp:cNvSpPr/>
      </dsp:nvSpPr>
      <dsp:spPr>
        <a:xfrm>
          <a:off x="5840284" y="894016"/>
          <a:ext cx="233180" cy="80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916"/>
              </a:lnTo>
              <a:lnTo>
                <a:pt x="233180" y="804916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9F92-D164-4FCA-9280-3FD56ACC8821}">
      <dsp:nvSpPr>
        <dsp:cNvPr id="0" name=""/>
        <dsp:cNvSpPr/>
      </dsp:nvSpPr>
      <dsp:spPr>
        <a:xfrm>
          <a:off x="6073464" y="1032235"/>
          <a:ext cx="1785443" cy="1333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Utilizzo critico delle risorse digitali</a:t>
          </a:r>
          <a:endParaRPr lang="it-IT" sz="1400" kern="1200" noProof="0" dirty="0"/>
        </a:p>
      </dsp:txBody>
      <dsp:txXfrm>
        <a:off x="6112518" y="1071289"/>
        <a:ext cx="1707335" cy="1255288"/>
      </dsp:txXfrm>
    </dsp:sp>
    <dsp:sp modelId="{AC7019A2-96B8-469B-92E4-1D626CC98E56}">
      <dsp:nvSpPr>
        <dsp:cNvPr id="0" name=""/>
        <dsp:cNvSpPr/>
      </dsp:nvSpPr>
      <dsp:spPr>
        <a:xfrm>
          <a:off x="5840284" y="894016"/>
          <a:ext cx="233180" cy="2130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445"/>
              </a:lnTo>
              <a:lnTo>
                <a:pt x="233180" y="2130445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533C1-8D31-4781-AF34-F263D2EA0486}">
      <dsp:nvSpPr>
        <dsp:cNvPr id="0" name=""/>
        <dsp:cNvSpPr/>
      </dsp:nvSpPr>
      <dsp:spPr>
        <a:xfrm>
          <a:off x="6073464" y="2503850"/>
          <a:ext cx="1852398" cy="1041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Rischi e insidie dell’ambiente digitale</a:t>
          </a:r>
          <a:endParaRPr lang="it-IT" sz="1400" kern="1200" noProof="0" dirty="0"/>
        </a:p>
      </dsp:txBody>
      <dsp:txXfrm>
        <a:off x="6103960" y="2534346"/>
        <a:ext cx="1791406" cy="980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72315F5-C00A-4F74-A446-6910767B9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1EC20F-9B3F-4347-8963-A70D0CEB4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C31AB-D957-443D-9592-1F302C5543AA}" type="datetime1">
              <a:rPr lang="it-IT" smtClean="0"/>
              <a:t>02/12/2021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E1384F-16E5-4DF8-9270-3105C77F9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FA8381-2CC0-4EB0-AD4E-B3FA6A9770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BBFE-BAB7-4669-ABC3-2BFBDCDA2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95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42B1-FD74-4D4F-AEF8-3FB06A054C2E}" type="datetime1">
              <a:rPr lang="it-IT" smtClean="0"/>
              <a:pPr/>
              <a:t>02/12/2021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EEBE9-900D-4837-A401-6555DADE3EAD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4189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62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15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56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EEBE9-900D-4837-A401-6555DADE3EA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6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FA66D6-22A6-4E65-B6AF-EE3931A70ABF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16" name="Connettore diritto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immagine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testo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97B059-D5F1-4822-9CD8-BABB573E364E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295FB3-D0AB-4728-A511-8A5193172182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297C3-977B-4747-AAF7-D4E506BCAA23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Casella di testo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20052-B67B-4E2F-8C3C-4A2CFBD3CAFA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541E3-133E-45ED-ABD4-F45F499E893A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1" name="Casella di testo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2" name="Casella di testo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noProof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D90C4-3BD8-4E98-836D-08F2C777B48B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2A751-102A-4815-8071-8D8F2882EB68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5AAE5-6C76-407D-8324-11CE505DE51B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C1062-34A7-41F6-B4A4-6032EB8C248B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EDF5C-4C29-4008-AEF5-1A261EFB3F92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8526C-9AB2-49CF-B631-7D03ED09EE4D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5FB3D9-BF22-4CF7-870A-94512B88AA82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85E20-9804-4175-A11C-DAB7D39E56AE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E35B3D-C1E8-404C-BC50-379FD6E7A1E5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E47E9-2FA7-4E0D-8535-B91846EFFE5A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4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E75BF-0AD6-4DFB-B10A-59EF1C1AF316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nettore diritto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01EF8645-9342-4A21-8F18-C48AFADC6CB1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ttangolo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09" y="-445292"/>
            <a:ext cx="4626645" cy="1981200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2800" dirty="0"/>
              <a:t>33° C.D. Risorgimento </a:t>
            </a:r>
            <a:br>
              <a:rPr lang="it-IT" sz="2800" dirty="0"/>
            </a:br>
            <a:r>
              <a:rPr lang="it-IT" sz="2800" dirty="0" err="1"/>
              <a:t>napoli</a:t>
            </a:r>
            <a:endParaRPr lang="it-IT" sz="2800" dirty="0"/>
          </a:p>
        </p:txBody>
      </p:sp>
      <p:sp>
        <p:nvSpPr>
          <p:cNvPr id="68" name="Rettangolo con angoli ritagliati in diagona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92B6F89E-8E7B-46B1-99D9-012038B2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8" y="1435632"/>
            <a:ext cx="6522108" cy="37459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B28994-FBB4-43B0-B3F6-AEA2F8E7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936" y="1602473"/>
            <a:ext cx="4222483" cy="3200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54BE7D-0D77-4373-B92C-0825BF9D9413}"/>
              </a:ext>
            </a:extLst>
          </p:cNvPr>
          <p:cNvSpPr txBox="1"/>
          <p:nvPr/>
        </p:nvSpPr>
        <p:spPr>
          <a:xfrm>
            <a:off x="6928403" y="5390718"/>
            <a:ext cx="52871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</a:t>
            </a:r>
            <a:r>
              <a:rPr lang="it-IT" sz="1100" dirty="0"/>
              <a:t>Un bambino e un albero hanno bisogno del giusto nutrimento e di cure</a:t>
            </a:r>
          </a:p>
          <a:p>
            <a:r>
              <a:rPr lang="it-IT" sz="1100" dirty="0"/>
              <a:t>per crescere sani e sviluppare le loro potenzialità”</a:t>
            </a:r>
          </a:p>
          <a:p>
            <a:endParaRPr lang="it-IT" sz="1100" dirty="0"/>
          </a:p>
          <a:p>
            <a:r>
              <a:rPr lang="it-IT" sz="1100" dirty="0"/>
              <a:t>(Albero dei diritti, UNICEF)</a:t>
            </a:r>
          </a:p>
        </p:txBody>
      </p: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7AA91-FF7C-4D23-A646-69AB1238F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04" y="241363"/>
            <a:ext cx="7557580" cy="1246062"/>
          </a:xfrm>
        </p:spPr>
        <p:txBody>
          <a:bodyPr>
            <a:normAutofit/>
          </a:bodyPr>
          <a:lstStyle/>
          <a:p>
            <a:r>
              <a:rPr lang="it-IT" sz="3600" dirty="0"/>
              <a:t>Risorse in rete</a:t>
            </a:r>
            <a:br>
              <a:rPr lang="it-IT" sz="3600" dirty="0"/>
            </a:br>
            <a:r>
              <a:rPr lang="it-IT" sz="3600" dirty="0"/>
              <a:t>per l’educazione civica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043C26-05A0-4ECE-97C3-C3A05A7A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0" y="1755815"/>
            <a:ext cx="3095625" cy="1476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7686A2-F942-42E4-BB64-0C38BDEE142E}"/>
              </a:ext>
            </a:extLst>
          </p:cNvPr>
          <p:cNvSpPr txBox="1"/>
          <p:nvPr/>
        </p:nvSpPr>
        <p:spPr>
          <a:xfrm>
            <a:off x="180279" y="3441145"/>
            <a:ext cx="57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https://www.istruzione.it/educazione_civica/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8C1ED9-3575-4532-A48E-A3D506F2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327" y="1631990"/>
            <a:ext cx="2857500" cy="1600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4F1744-B6B8-4ED3-8F47-113656F741C4}"/>
              </a:ext>
            </a:extLst>
          </p:cNvPr>
          <p:cNvSpPr txBox="1"/>
          <p:nvPr/>
        </p:nvSpPr>
        <p:spPr>
          <a:xfrm>
            <a:off x="6925055" y="3429000"/>
            <a:ext cx="437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https://www.educazionedigitale.it/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3A7C3D-8249-4FB9-AA7D-3456B3EB99B6}"/>
              </a:ext>
            </a:extLst>
          </p:cNvPr>
          <p:cNvSpPr txBox="1"/>
          <p:nvPr/>
        </p:nvSpPr>
        <p:spPr>
          <a:xfrm>
            <a:off x="180279" y="6056994"/>
            <a:ext cx="72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https://www.generazioniconnesse.it/site/it/home-page/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BD35CCE-4A04-4828-94F9-B8AF9C518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08" y="4157472"/>
            <a:ext cx="3028217" cy="1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47975D-A9D0-4C11-AFA2-73897A26D6EB}"/>
              </a:ext>
            </a:extLst>
          </p:cNvPr>
          <p:cNvSpPr txBox="1"/>
          <p:nvPr/>
        </p:nvSpPr>
        <p:spPr>
          <a:xfrm>
            <a:off x="536448" y="5401056"/>
            <a:ext cx="720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referenti: De Marino Tiziana, </a:t>
            </a:r>
            <a:r>
              <a:rPr lang="it-IT" dirty="0" err="1"/>
              <a:t>Ladogana</a:t>
            </a:r>
            <a:r>
              <a:rPr lang="it-IT" dirty="0"/>
              <a:t> Livia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BDE4B6-796B-4C81-8672-3F79645D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999334"/>
            <a:ext cx="5162359" cy="34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0C376A-489E-4A6E-924D-EE746437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879348"/>
            <a:ext cx="11570208" cy="50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784EDB-269F-49BE-84D6-AB713481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005078"/>
            <a:ext cx="11570208" cy="48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A69CE61-8BED-4752-92F5-835F8106F8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53" r="11653"/>
          <a:stretch>
            <a:fillRect/>
          </a:stretch>
        </p:blipFill>
        <p:spPr>
          <a:xfrm>
            <a:off x="188014" y="401892"/>
            <a:ext cx="3603698" cy="5023548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233FE0-A0FF-41BD-B461-F1BEE62D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1712" y="1700784"/>
            <a:ext cx="7912608" cy="372465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«</a:t>
            </a:r>
            <a:r>
              <a:rPr lang="it-IT" sz="2500" dirty="0"/>
              <a:t>Il testo di legge prevede che l’orario dedicato a questo insegnamento non possa essere inferiore a </a:t>
            </a:r>
            <a:r>
              <a:rPr lang="it-IT" sz="2500" b="1" dirty="0"/>
              <a:t>33 ore </a:t>
            </a:r>
            <a:r>
              <a:rPr lang="it-IT" sz="2500" dirty="0"/>
              <a:t>per ciascun anno di corso, da svolgersi nell’ambito del monte ore complessivo annuale previsto dagli ordinamenti, comprensivo della quota di autonomia eventualmente utilizzata.</a:t>
            </a:r>
          </a:p>
          <a:p>
            <a:r>
              <a:rPr lang="it-IT" sz="2500" dirty="0"/>
              <a:t>Non si tratta dunque di un contenitore rigido, ma di una indicazione funzionale ad un più agevole raccordo fra le discipline e le esperienze di cittadinanza attiva che devono concorrere a comporre il curricolo di Educazione civica.</a:t>
            </a:r>
          </a:p>
          <a:p>
            <a:endParaRPr lang="it-IT" sz="2500" dirty="0"/>
          </a:p>
          <a:p>
            <a:r>
              <a:rPr lang="it-IT" sz="2500" dirty="0"/>
              <a:t>https://www.33circolonapoli.edu.it/public/files/Curricolo.pdf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936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con angoli ritagliati in diagonale 21">
            <a:extLst>
              <a:ext uri="{FF2B5EF4-FFF2-40B4-BE49-F238E27FC236}">
                <a16:creationId xmlns:a16="http://schemas.microsoft.com/office/drawing/2014/main" id="{6A3DF0D0-07D5-4FAC-A12C-923E178C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896EB5-385A-4C32-8165-827443AC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1"/>
            <a:ext cx="10074833" cy="426720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Caratteristiche dell’insegnamento dell’educazione civica</a:t>
            </a: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650DD2-D1CD-4428-9484-B0C3340571FD}"/>
              </a:ext>
            </a:extLst>
          </p:cNvPr>
          <p:cNvSpPr/>
          <p:nvPr/>
        </p:nvSpPr>
        <p:spPr>
          <a:xfrm>
            <a:off x="1415184" y="2632891"/>
            <a:ext cx="23102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trasversalità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F55EA31-1ACF-4885-82C8-DD80F73E22F1}"/>
              </a:ext>
            </a:extLst>
          </p:cNvPr>
          <p:cNvSpPr/>
          <p:nvPr/>
        </p:nvSpPr>
        <p:spPr>
          <a:xfrm>
            <a:off x="1432955" y="2196364"/>
            <a:ext cx="2874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interdisciplinità</a:t>
            </a:r>
            <a:endParaRPr lang="it-IT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E6706E4-2FFD-434B-A691-E34B117334A6}"/>
              </a:ext>
            </a:extLst>
          </p:cNvPr>
          <p:cNvSpPr/>
          <p:nvPr/>
        </p:nvSpPr>
        <p:spPr>
          <a:xfrm>
            <a:off x="1487814" y="3909634"/>
            <a:ext cx="19960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inclusività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5808526-6454-4402-B742-8AE4BAB806EB}"/>
              </a:ext>
            </a:extLst>
          </p:cNvPr>
          <p:cNvSpPr/>
          <p:nvPr/>
        </p:nvSpPr>
        <p:spPr>
          <a:xfrm>
            <a:off x="1487814" y="4510438"/>
            <a:ext cx="21948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collegialità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48DEFEB-3D57-4E6A-A3DB-F599AC2A67BA}"/>
              </a:ext>
            </a:extLst>
          </p:cNvPr>
          <p:cNvSpPr/>
          <p:nvPr/>
        </p:nvSpPr>
        <p:spPr>
          <a:xfrm>
            <a:off x="1432955" y="3221336"/>
            <a:ext cx="2015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continuità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8BD4CC-BF5B-43AB-A2A2-88DFC77C9ADD}"/>
              </a:ext>
            </a:extLst>
          </p:cNvPr>
          <p:cNvSpPr/>
          <p:nvPr/>
        </p:nvSpPr>
        <p:spPr>
          <a:xfrm>
            <a:off x="1487814" y="5079781"/>
            <a:ext cx="3097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corresponsabilità</a:t>
            </a:r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4605252"/>
            <a:ext cx="7374028" cy="18264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it-IT" dirty="0"/>
              <a:t>Quadro normativo di riferimento per </a:t>
            </a:r>
            <a:br>
              <a:rPr lang="it-IT" dirty="0"/>
            </a:br>
            <a:r>
              <a:rPr lang="it-IT" dirty="0"/>
              <a:t>l’educazione civica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9" name="Segnaposto contenuto 8" descr="Set di icone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602611"/>
              </p:ext>
            </p:extLst>
          </p:nvPr>
        </p:nvGraphicFramePr>
        <p:xfrm>
          <a:off x="6346018" y="232756"/>
          <a:ext cx="5482941" cy="631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FD06BCCB-70AE-4322-9046-3765FFF66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269105" y="574217"/>
            <a:ext cx="5482941" cy="3648648"/>
          </a:xfrm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1EC13-8967-47D5-BDEB-AAB1B6E9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67734"/>
            <a:ext cx="8534400" cy="1507067"/>
          </a:xfrm>
        </p:spPr>
        <p:txBody>
          <a:bodyPr/>
          <a:lstStyle/>
          <a:p>
            <a:r>
              <a:rPr lang="it-IT" dirty="0"/>
              <a:t>I tre assi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B91C027-DE02-4A4F-8459-2410A7D5F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688697"/>
              </p:ext>
            </p:extLst>
          </p:nvPr>
        </p:nvGraphicFramePr>
        <p:xfrm>
          <a:off x="684213" y="1746504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68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Rettangolo 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" name="Segnaposto contenuto 5" descr="Libri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Gruppo 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Segnaposto contenuto 8" descr="Combinazione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2450065"/>
              </p:ext>
            </p:extLst>
          </p:nvPr>
        </p:nvGraphicFramePr>
        <p:xfrm>
          <a:off x="113062" y="694944"/>
          <a:ext cx="7945850" cy="536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307B32B-CD69-4DD4-9BE9-AE4197144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34" y="1476619"/>
            <a:ext cx="3809524" cy="19523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0167A2-7CCC-43E1-8AB0-9BB86931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238" y="1457571"/>
            <a:ext cx="3809524" cy="197142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12E5745-7941-49B5-8397-C579320F0F0A}"/>
              </a:ext>
            </a:extLst>
          </p:cNvPr>
          <p:cNvSpPr/>
          <p:nvPr/>
        </p:nvSpPr>
        <p:spPr>
          <a:xfrm>
            <a:off x="3672678" y="218950"/>
            <a:ext cx="42297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Sviluppo </a:t>
            </a:r>
          </a:p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sostenibile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E8B979E-D25B-4347-A704-1818DBBD435C}"/>
              </a:ext>
            </a:extLst>
          </p:cNvPr>
          <p:cNvSpPr/>
          <p:nvPr/>
        </p:nvSpPr>
        <p:spPr>
          <a:xfrm>
            <a:off x="566897" y="211942"/>
            <a:ext cx="2598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Costituzione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0EA9666-98F9-49F3-90E6-4E62FDCB8337}"/>
              </a:ext>
            </a:extLst>
          </p:cNvPr>
          <p:cNvSpPr/>
          <p:nvPr/>
        </p:nvSpPr>
        <p:spPr>
          <a:xfrm>
            <a:off x="8576907" y="211942"/>
            <a:ext cx="28712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Cittadinanza </a:t>
            </a:r>
          </a:p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digitale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D72CA70-8C1F-4D76-BEDF-631E60B7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081" y="1476620"/>
            <a:ext cx="3028950" cy="195238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090EB7D-5EA1-41E8-9042-EB2874C4EE91}"/>
              </a:ext>
            </a:extLst>
          </p:cNvPr>
          <p:cNvSpPr txBox="1"/>
          <p:nvPr/>
        </p:nvSpPr>
        <p:spPr>
          <a:xfrm>
            <a:off x="277091" y="3924236"/>
            <a:ext cx="350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http://www.senato.it/1024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FD52AD-A206-4232-B961-420830C4DB76}"/>
              </a:ext>
            </a:extLst>
          </p:cNvPr>
          <p:cNvSpPr txBox="1"/>
          <p:nvPr/>
        </p:nvSpPr>
        <p:spPr>
          <a:xfrm>
            <a:off x="4191238" y="3936749"/>
            <a:ext cx="39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https://unric.org/it/agenda-2030/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C35C14-AE91-4E4B-A7D6-D7ABD1CCE7D6}"/>
              </a:ext>
            </a:extLst>
          </p:cNvPr>
          <p:cNvSpPr txBox="1"/>
          <p:nvPr/>
        </p:nvSpPr>
        <p:spPr>
          <a:xfrm>
            <a:off x="8742218" y="3924236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https://paroleostili.it/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577747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Sezione - Studio</Template>
  <TotalTime>97</TotalTime>
  <Words>346</Words>
  <Application>Microsoft Office PowerPoint</Application>
  <PresentationFormat>Widescreen</PresentationFormat>
  <Paragraphs>57</Paragraphs>
  <Slides>11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</vt:lpstr>
      <vt:lpstr>Wingdings 3</vt:lpstr>
      <vt:lpstr>Sezione</vt:lpstr>
      <vt:lpstr>33° C.D. Risorgimento  napoli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Quadro normativo di riferimento per  l’educazione civica </vt:lpstr>
      <vt:lpstr>I tre assi </vt:lpstr>
      <vt:lpstr>Presentazione standard di PowerPoint</vt:lpstr>
      <vt:lpstr>Presentazione standard di PowerPoint</vt:lpstr>
      <vt:lpstr>Risorse in rete per l’educazione civica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33° C.D. Risorgimento  napoli</dc:title>
  <dc:creator>Tiziana De Marino</dc:creator>
  <cp:lastModifiedBy>Tiziana De Marino</cp:lastModifiedBy>
  <cp:revision>10</cp:revision>
  <dcterms:created xsi:type="dcterms:W3CDTF">2021-11-29T17:58:20Z</dcterms:created>
  <dcterms:modified xsi:type="dcterms:W3CDTF">2021-12-02T11:25:25Z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